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2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3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4.xml" ContentType="application/vnd.openxmlformats-officedocument.presentationml.notesSlide+xml"/>
  <Override PartName="/ppt/tags/tag191.xml" ContentType="application/vnd.openxmlformats-officedocument.presentationml.tags+xml"/>
  <Override PartName="/ppt/notesSlides/notesSlide5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6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7.xml" ContentType="application/vnd.openxmlformats-officedocument.presentationml.notesSlide+xml"/>
  <Override PartName="/ppt/tags/tag338.xml" ContentType="application/vnd.openxmlformats-officedocument.presentationml.tags+xml"/>
  <Override PartName="/ppt/notesSlides/notesSlide8.xml" ContentType="application/vnd.openxmlformats-officedocument.presentationml.notesSlide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notesSlides/notesSlide13.xml" ContentType="application/vnd.openxmlformats-officedocument.presentationml.notesSlide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notesSlides/notesSlide14.xml" ContentType="application/vnd.openxmlformats-officedocument.presentationml.notesSlide+xml"/>
  <Override PartName="/ppt/tags/tag47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7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223" r:id="rId2"/>
    <p:sldId id="2224" r:id="rId3"/>
    <p:sldId id="2225" r:id="rId4"/>
    <p:sldId id="2226" r:id="rId5"/>
    <p:sldId id="2227" r:id="rId6"/>
    <p:sldId id="2228" r:id="rId7"/>
    <p:sldId id="2229" r:id="rId8"/>
    <p:sldId id="2230" r:id="rId9"/>
    <p:sldId id="2231" r:id="rId10"/>
    <p:sldId id="2232" r:id="rId11"/>
    <p:sldId id="2233" r:id="rId12"/>
    <p:sldId id="2234" r:id="rId13"/>
    <p:sldId id="2235" r:id="rId14"/>
    <p:sldId id="2236" r:id="rId15"/>
    <p:sldId id="2237" r:id="rId16"/>
    <p:sldId id="2238" r:id="rId17"/>
    <p:sldId id="2239" r:id="rId18"/>
    <p:sldId id="2240" r:id="rId19"/>
    <p:sldId id="2241" r:id="rId20"/>
    <p:sldId id="2242" r:id="rId21"/>
    <p:sldId id="2243" r:id="rId22"/>
    <p:sldId id="2244" r:id="rId23"/>
    <p:sldId id="2245" r:id="rId24"/>
    <p:sldId id="2246" r:id="rId25"/>
    <p:sldId id="2247" r:id="rId26"/>
    <p:sldId id="2248" r:id="rId27"/>
    <p:sldId id="2249" r:id="rId28"/>
    <p:sldId id="2250" r:id="rId29"/>
    <p:sldId id="2251" r:id="rId30"/>
    <p:sldId id="2252" r:id="rId31"/>
    <p:sldId id="2253" r:id="rId32"/>
    <p:sldId id="2254" r:id="rId33"/>
    <p:sldId id="2255" r:id="rId34"/>
    <p:sldId id="2256" r:id="rId35"/>
    <p:sldId id="2257" r:id="rId36"/>
    <p:sldId id="2258" r:id="rId37"/>
    <p:sldId id="2259" r:id="rId38"/>
    <p:sldId id="2260" r:id="rId39"/>
    <p:sldId id="2261" r:id="rId40"/>
    <p:sldId id="2262" r:id="rId41"/>
    <p:sldId id="2263" r:id="rId42"/>
    <p:sldId id="2264" r:id="rId43"/>
    <p:sldId id="2265" r:id="rId44"/>
    <p:sldId id="2266" r:id="rId45"/>
    <p:sldId id="2267" r:id="rId46"/>
    <p:sldId id="2268" r:id="rId47"/>
    <p:sldId id="2269" r:id="rId48"/>
    <p:sldId id="2270" r:id="rId49"/>
    <p:sldId id="2271" r:id="rId50"/>
    <p:sldId id="2272" r:id="rId51"/>
    <p:sldId id="2273" r:id="rId52"/>
    <p:sldId id="2274" r:id="rId53"/>
    <p:sldId id="2275" r:id="rId54"/>
    <p:sldId id="2276" r:id="rId55"/>
    <p:sldId id="2277" r:id="rId56"/>
    <p:sldId id="2278" r:id="rId57"/>
    <p:sldId id="2279" r:id="rId58"/>
    <p:sldId id="2280" r:id="rId59"/>
    <p:sldId id="2281" r:id="rId60"/>
    <p:sldId id="2282" r:id="rId61"/>
    <p:sldId id="2283" r:id="rId62"/>
    <p:sldId id="2284" r:id="rId63"/>
    <p:sldId id="2285" r:id="rId64"/>
    <p:sldId id="2286" r:id="rId65"/>
    <p:sldId id="2287" r:id="rId66"/>
    <p:sldId id="2288" r:id="rId67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8" name="Administrator" initials="A" lastIdx="1" clrIdx="8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3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6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7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8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9.xml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media1.wav"/><Relationship Id="rId7" Type="http://schemas.openxmlformats.org/officeDocument/2006/relationships/image" Target="../media/image28.png"/><Relationship Id="rId2" Type="http://schemas.microsoft.com/office/2007/relationships/media" Target="../media/media1.wav"/><Relationship Id="rId1" Type="http://schemas.openxmlformats.org/officeDocument/2006/relationships/tags" Target="../tags/tag19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217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212.xml"/><Relationship Id="rId42" Type="http://schemas.openxmlformats.org/officeDocument/2006/relationships/tags" Target="../tags/tag233.xml"/><Relationship Id="rId47" Type="http://schemas.openxmlformats.org/officeDocument/2006/relationships/tags" Target="../tags/tag238.xml"/><Relationship Id="rId63" Type="http://schemas.openxmlformats.org/officeDocument/2006/relationships/tags" Target="../tags/tag254.xml"/><Relationship Id="rId68" Type="http://schemas.openxmlformats.org/officeDocument/2006/relationships/tags" Target="../tags/tag259.xml"/><Relationship Id="rId84" Type="http://schemas.openxmlformats.org/officeDocument/2006/relationships/tags" Target="../tags/tag275.xml"/><Relationship Id="rId89" Type="http://schemas.openxmlformats.org/officeDocument/2006/relationships/tags" Target="../tags/tag280.xml"/><Relationship Id="rId112" Type="http://schemas.openxmlformats.org/officeDocument/2006/relationships/tags" Target="../tags/tag303.xml"/><Relationship Id="rId16" Type="http://schemas.openxmlformats.org/officeDocument/2006/relationships/tags" Target="../tags/tag207.xml"/><Relationship Id="rId107" Type="http://schemas.openxmlformats.org/officeDocument/2006/relationships/tags" Target="../tags/tag298.xml"/><Relationship Id="rId11" Type="http://schemas.openxmlformats.org/officeDocument/2006/relationships/tags" Target="../tags/tag202.xml"/><Relationship Id="rId32" Type="http://schemas.openxmlformats.org/officeDocument/2006/relationships/tags" Target="../tags/tag223.xml"/><Relationship Id="rId37" Type="http://schemas.openxmlformats.org/officeDocument/2006/relationships/tags" Target="../tags/tag228.xml"/><Relationship Id="rId53" Type="http://schemas.openxmlformats.org/officeDocument/2006/relationships/tags" Target="../tags/tag244.xml"/><Relationship Id="rId58" Type="http://schemas.openxmlformats.org/officeDocument/2006/relationships/tags" Target="../tags/tag249.xml"/><Relationship Id="rId74" Type="http://schemas.openxmlformats.org/officeDocument/2006/relationships/tags" Target="../tags/tag265.xml"/><Relationship Id="rId79" Type="http://schemas.openxmlformats.org/officeDocument/2006/relationships/tags" Target="../tags/tag270.xml"/><Relationship Id="rId102" Type="http://schemas.openxmlformats.org/officeDocument/2006/relationships/tags" Target="../tags/tag293.xml"/><Relationship Id="rId5" Type="http://schemas.openxmlformats.org/officeDocument/2006/relationships/tags" Target="../tags/tag196.xml"/><Relationship Id="rId90" Type="http://schemas.openxmlformats.org/officeDocument/2006/relationships/tags" Target="../tags/tag281.xml"/><Relationship Id="rId95" Type="http://schemas.openxmlformats.org/officeDocument/2006/relationships/tags" Target="../tags/tag286.xml"/><Relationship Id="rId22" Type="http://schemas.openxmlformats.org/officeDocument/2006/relationships/tags" Target="../tags/tag213.xml"/><Relationship Id="rId27" Type="http://schemas.openxmlformats.org/officeDocument/2006/relationships/tags" Target="../tags/tag218.xml"/><Relationship Id="rId43" Type="http://schemas.openxmlformats.org/officeDocument/2006/relationships/tags" Target="../tags/tag234.xml"/><Relationship Id="rId48" Type="http://schemas.openxmlformats.org/officeDocument/2006/relationships/tags" Target="../tags/tag239.xml"/><Relationship Id="rId64" Type="http://schemas.openxmlformats.org/officeDocument/2006/relationships/tags" Target="../tags/tag255.xml"/><Relationship Id="rId69" Type="http://schemas.openxmlformats.org/officeDocument/2006/relationships/tags" Target="../tags/tag260.xml"/><Relationship Id="rId113" Type="http://schemas.openxmlformats.org/officeDocument/2006/relationships/tags" Target="../tags/tag304.xml"/><Relationship Id="rId118" Type="http://schemas.openxmlformats.org/officeDocument/2006/relationships/image" Target="../media/image10.jpeg"/><Relationship Id="rId80" Type="http://schemas.openxmlformats.org/officeDocument/2006/relationships/tags" Target="../tags/tag271.xml"/><Relationship Id="rId85" Type="http://schemas.openxmlformats.org/officeDocument/2006/relationships/tags" Target="../tags/tag276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33" Type="http://schemas.openxmlformats.org/officeDocument/2006/relationships/tags" Target="../tags/tag224.xml"/><Relationship Id="rId38" Type="http://schemas.openxmlformats.org/officeDocument/2006/relationships/tags" Target="../tags/tag229.xml"/><Relationship Id="rId59" Type="http://schemas.openxmlformats.org/officeDocument/2006/relationships/tags" Target="../tags/tag250.xml"/><Relationship Id="rId103" Type="http://schemas.openxmlformats.org/officeDocument/2006/relationships/tags" Target="../tags/tag294.xml"/><Relationship Id="rId108" Type="http://schemas.openxmlformats.org/officeDocument/2006/relationships/tags" Target="../tags/tag299.xml"/><Relationship Id="rId54" Type="http://schemas.openxmlformats.org/officeDocument/2006/relationships/tags" Target="../tags/tag245.xml"/><Relationship Id="rId70" Type="http://schemas.openxmlformats.org/officeDocument/2006/relationships/tags" Target="../tags/tag261.xml"/><Relationship Id="rId75" Type="http://schemas.openxmlformats.org/officeDocument/2006/relationships/tags" Target="../tags/tag266.xml"/><Relationship Id="rId91" Type="http://schemas.openxmlformats.org/officeDocument/2006/relationships/tags" Target="../tags/tag282.xml"/><Relationship Id="rId96" Type="http://schemas.openxmlformats.org/officeDocument/2006/relationships/tags" Target="../tags/tag287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23" Type="http://schemas.openxmlformats.org/officeDocument/2006/relationships/tags" Target="../tags/tag214.xml"/><Relationship Id="rId28" Type="http://schemas.openxmlformats.org/officeDocument/2006/relationships/tags" Target="../tags/tag219.xml"/><Relationship Id="rId49" Type="http://schemas.openxmlformats.org/officeDocument/2006/relationships/tags" Target="../tags/tag240.xml"/><Relationship Id="rId114" Type="http://schemas.openxmlformats.org/officeDocument/2006/relationships/tags" Target="../tags/tag305.xml"/><Relationship Id="rId119" Type="http://schemas.openxmlformats.org/officeDocument/2006/relationships/image" Target="../media/image3.png"/><Relationship Id="rId10" Type="http://schemas.openxmlformats.org/officeDocument/2006/relationships/tags" Target="../tags/tag201.xml"/><Relationship Id="rId31" Type="http://schemas.openxmlformats.org/officeDocument/2006/relationships/tags" Target="../tags/tag222.xml"/><Relationship Id="rId44" Type="http://schemas.openxmlformats.org/officeDocument/2006/relationships/tags" Target="../tags/tag235.xml"/><Relationship Id="rId52" Type="http://schemas.openxmlformats.org/officeDocument/2006/relationships/tags" Target="../tags/tag243.xml"/><Relationship Id="rId60" Type="http://schemas.openxmlformats.org/officeDocument/2006/relationships/tags" Target="../tags/tag251.xml"/><Relationship Id="rId65" Type="http://schemas.openxmlformats.org/officeDocument/2006/relationships/tags" Target="../tags/tag256.xml"/><Relationship Id="rId73" Type="http://schemas.openxmlformats.org/officeDocument/2006/relationships/tags" Target="../tags/tag264.xml"/><Relationship Id="rId78" Type="http://schemas.openxmlformats.org/officeDocument/2006/relationships/tags" Target="../tags/tag269.xml"/><Relationship Id="rId81" Type="http://schemas.openxmlformats.org/officeDocument/2006/relationships/tags" Target="../tags/tag272.xml"/><Relationship Id="rId86" Type="http://schemas.openxmlformats.org/officeDocument/2006/relationships/tags" Target="../tags/tag277.xml"/><Relationship Id="rId94" Type="http://schemas.openxmlformats.org/officeDocument/2006/relationships/tags" Target="../tags/tag285.xml"/><Relationship Id="rId99" Type="http://schemas.openxmlformats.org/officeDocument/2006/relationships/tags" Target="../tags/tag290.xml"/><Relationship Id="rId101" Type="http://schemas.openxmlformats.org/officeDocument/2006/relationships/tags" Target="../tags/tag292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39" Type="http://schemas.openxmlformats.org/officeDocument/2006/relationships/tags" Target="../tags/tag230.xml"/><Relationship Id="rId109" Type="http://schemas.openxmlformats.org/officeDocument/2006/relationships/tags" Target="../tags/tag300.xml"/><Relationship Id="rId34" Type="http://schemas.openxmlformats.org/officeDocument/2006/relationships/tags" Target="../tags/tag225.xml"/><Relationship Id="rId50" Type="http://schemas.openxmlformats.org/officeDocument/2006/relationships/tags" Target="../tags/tag241.xml"/><Relationship Id="rId55" Type="http://schemas.openxmlformats.org/officeDocument/2006/relationships/tags" Target="../tags/tag246.xml"/><Relationship Id="rId76" Type="http://schemas.openxmlformats.org/officeDocument/2006/relationships/tags" Target="../tags/tag267.xml"/><Relationship Id="rId97" Type="http://schemas.openxmlformats.org/officeDocument/2006/relationships/tags" Target="../tags/tag288.xml"/><Relationship Id="rId104" Type="http://schemas.openxmlformats.org/officeDocument/2006/relationships/tags" Target="../tags/tag295.xml"/><Relationship Id="rId7" Type="http://schemas.openxmlformats.org/officeDocument/2006/relationships/tags" Target="../tags/tag198.xml"/><Relationship Id="rId71" Type="http://schemas.openxmlformats.org/officeDocument/2006/relationships/tags" Target="../tags/tag262.xml"/><Relationship Id="rId92" Type="http://schemas.openxmlformats.org/officeDocument/2006/relationships/tags" Target="../tags/tag283.xml"/><Relationship Id="rId2" Type="http://schemas.openxmlformats.org/officeDocument/2006/relationships/tags" Target="../tags/tag193.xml"/><Relationship Id="rId29" Type="http://schemas.openxmlformats.org/officeDocument/2006/relationships/tags" Target="../tags/tag220.xml"/><Relationship Id="rId24" Type="http://schemas.openxmlformats.org/officeDocument/2006/relationships/tags" Target="../tags/tag215.xml"/><Relationship Id="rId40" Type="http://schemas.openxmlformats.org/officeDocument/2006/relationships/tags" Target="../tags/tag231.xml"/><Relationship Id="rId45" Type="http://schemas.openxmlformats.org/officeDocument/2006/relationships/tags" Target="../tags/tag236.xml"/><Relationship Id="rId66" Type="http://schemas.openxmlformats.org/officeDocument/2006/relationships/tags" Target="../tags/tag257.xml"/><Relationship Id="rId87" Type="http://schemas.openxmlformats.org/officeDocument/2006/relationships/tags" Target="../tags/tag278.xml"/><Relationship Id="rId110" Type="http://schemas.openxmlformats.org/officeDocument/2006/relationships/tags" Target="../tags/tag301.xml"/><Relationship Id="rId115" Type="http://schemas.openxmlformats.org/officeDocument/2006/relationships/tags" Target="../tags/tag306.xml"/><Relationship Id="rId61" Type="http://schemas.openxmlformats.org/officeDocument/2006/relationships/tags" Target="../tags/tag252.xml"/><Relationship Id="rId82" Type="http://schemas.openxmlformats.org/officeDocument/2006/relationships/tags" Target="../tags/tag273.xml"/><Relationship Id="rId19" Type="http://schemas.openxmlformats.org/officeDocument/2006/relationships/tags" Target="../tags/tag210.xml"/><Relationship Id="rId14" Type="http://schemas.openxmlformats.org/officeDocument/2006/relationships/tags" Target="../tags/tag205.xml"/><Relationship Id="rId30" Type="http://schemas.openxmlformats.org/officeDocument/2006/relationships/tags" Target="../tags/tag221.xml"/><Relationship Id="rId35" Type="http://schemas.openxmlformats.org/officeDocument/2006/relationships/tags" Target="../tags/tag226.xml"/><Relationship Id="rId56" Type="http://schemas.openxmlformats.org/officeDocument/2006/relationships/tags" Target="../tags/tag247.xml"/><Relationship Id="rId77" Type="http://schemas.openxmlformats.org/officeDocument/2006/relationships/tags" Target="../tags/tag268.xml"/><Relationship Id="rId100" Type="http://schemas.openxmlformats.org/officeDocument/2006/relationships/tags" Target="../tags/tag291.xml"/><Relationship Id="rId105" Type="http://schemas.openxmlformats.org/officeDocument/2006/relationships/tags" Target="../tags/tag296.xml"/><Relationship Id="rId8" Type="http://schemas.openxmlformats.org/officeDocument/2006/relationships/tags" Target="../tags/tag199.xml"/><Relationship Id="rId51" Type="http://schemas.openxmlformats.org/officeDocument/2006/relationships/tags" Target="../tags/tag242.xml"/><Relationship Id="rId72" Type="http://schemas.openxmlformats.org/officeDocument/2006/relationships/tags" Target="../tags/tag263.xml"/><Relationship Id="rId93" Type="http://schemas.openxmlformats.org/officeDocument/2006/relationships/tags" Target="../tags/tag284.xml"/><Relationship Id="rId98" Type="http://schemas.openxmlformats.org/officeDocument/2006/relationships/tags" Target="../tags/tag289.xml"/><Relationship Id="rId3" Type="http://schemas.openxmlformats.org/officeDocument/2006/relationships/tags" Target="../tags/tag194.xml"/><Relationship Id="rId25" Type="http://schemas.openxmlformats.org/officeDocument/2006/relationships/tags" Target="../tags/tag216.xml"/><Relationship Id="rId46" Type="http://schemas.openxmlformats.org/officeDocument/2006/relationships/tags" Target="../tags/tag237.xml"/><Relationship Id="rId67" Type="http://schemas.openxmlformats.org/officeDocument/2006/relationships/tags" Target="../tags/tag258.xml"/><Relationship Id="rId116" Type="http://schemas.openxmlformats.org/officeDocument/2006/relationships/tags" Target="../tags/tag307.xml"/><Relationship Id="rId20" Type="http://schemas.openxmlformats.org/officeDocument/2006/relationships/tags" Target="../tags/tag211.xml"/><Relationship Id="rId41" Type="http://schemas.openxmlformats.org/officeDocument/2006/relationships/tags" Target="../tags/tag232.xml"/><Relationship Id="rId62" Type="http://schemas.openxmlformats.org/officeDocument/2006/relationships/tags" Target="../tags/tag253.xml"/><Relationship Id="rId83" Type="http://schemas.openxmlformats.org/officeDocument/2006/relationships/tags" Target="../tags/tag274.xml"/><Relationship Id="rId88" Type="http://schemas.openxmlformats.org/officeDocument/2006/relationships/tags" Target="../tags/tag279.xml"/><Relationship Id="rId111" Type="http://schemas.openxmlformats.org/officeDocument/2006/relationships/tags" Target="../tags/tag302.xml"/><Relationship Id="rId15" Type="http://schemas.openxmlformats.org/officeDocument/2006/relationships/tags" Target="../tags/tag206.xml"/><Relationship Id="rId36" Type="http://schemas.openxmlformats.org/officeDocument/2006/relationships/tags" Target="../tags/tag227.xml"/><Relationship Id="rId57" Type="http://schemas.openxmlformats.org/officeDocument/2006/relationships/tags" Target="../tags/tag248.xml"/><Relationship Id="rId106" Type="http://schemas.openxmlformats.org/officeDocument/2006/relationships/tags" Target="../tags/tag29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8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9.xml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0.xml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1.xml"/><Relationship Id="rId6" Type="http://schemas.openxmlformats.org/officeDocument/2006/relationships/image" Target="../media/image35.png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2.xml"/><Relationship Id="rId6" Type="http://schemas.openxmlformats.org/officeDocument/2006/relationships/image" Target="../media/image37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15.xml"/><Relationship Id="rId7" Type="http://schemas.openxmlformats.org/officeDocument/2006/relationships/image" Target="../media/image39.png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18.xml"/><Relationship Id="rId7" Type="http://schemas.openxmlformats.org/officeDocument/2006/relationships/image" Target="../media/image39.png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21.xml"/><Relationship Id="rId7" Type="http://schemas.openxmlformats.org/officeDocument/2006/relationships/image" Target="../media/image39.png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24.xml"/><Relationship Id="rId7" Type="http://schemas.openxmlformats.org/officeDocument/2006/relationships/image" Target="../media/image39.png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27.xml"/><Relationship Id="rId7" Type="http://schemas.openxmlformats.org/officeDocument/2006/relationships/image" Target="../media/image39.png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30.xml"/><Relationship Id="rId7" Type="http://schemas.openxmlformats.org/officeDocument/2006/relationships/image" Target="../media/image39.png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33.xml"/><Relationship Id="rId7" Type="http://schemas.openxmlformats.org/officeDocument/2006/relationships/image" Target="../media/image39.png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36.xml"/><Relationship Id="rId7" Type="http://schemas.openxmlformats.org/officeDocument/2006/relationships/image" Target="../media/image39.png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7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8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9.xml"/><Relationship Id="rId6" Type="http://schemas.openxmlformats.org/officeDocument/2006/relationships/image" Target="../media/image2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tags" Target="../tags/tag367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362.xml"/><Relationship Id="rId42" Type="http://schemas.openxmlformats.org/officeDocument/2006/relationships/tags" Target="../tags/tag383.xml"/><Relationship Id="rId47" Type="http://schemas.openxmlformats.org/officeDocument/2006/relationships/tags" Target="../tags/tag388.xml"/><Relationship Id="rId63" Type="http://schemas.openxmlformats.org/officeDocument/2006/relationships/tags" Target="../tags/tag404.xml"/><Relationship Id="rId68" Type="http://schemas.openxmlformats.org/officeDocument/2006/relationships/tags" Target="../tags/tag409.xml"/><Relationship Id="rId84" Type="http://schemas.openxmlformats.org/officeDocument/2006/relationships/tags" Target="../tags/tag425.xml"/><Relationship Id="rId89" Type="http://schemas.openxmlformats.org/officeDocument/2006/relationships/tags" Target="../tags/tag430.xml"/><Relationship Id="rId112" Type="http://schemas.openxmlformats.org/officeDocument/2006/relationships/tags" Target="../tags/tag453.xml"/><Relationship Id="rId16" Type="http://schemas.openxmlformats.org/officeDocument/2006/relationships/tags" Target="../tags/tag357.xml"/><Relationship Id="rId107" Type="http://schemas.openxmlformats.org/officeDocument/2006/relationships/tags" Target="../tags/tag448.xml"/><Relationship Id="rId11" Type="http://schemas.openxmlformats.org/officeDocument/2006/relationships/tags" Target="../tags/tag352.xml"/><Relationship Id="rId32" Type="http://schemas.openxmlformats.org/officeDocument/2006/relationships/tags" Target="../tags/tag373.xml"/><Relationship Id="rId37" Type="http://schemas.openxmlformats.org/officeDocument/2006/relationships/tags" Target="../tags/tag378.xml"/><Relationship Id="rId53" Type="http://schemas.openxmlformats.org/officeDocument/2006/relationships/tags" Target="../tags/tag394.xml"/><Relationship Id="rId58" Type="http://schemas.openxmlformats.org/officeDocument/2006/relationships/tags" Target="../tags/tag399.xml"/><Relationship Id="rId74" Type="http://schemas.openxmlformats.org/officeDocument/2006/relationships/tags" Target="../tags/tag415.xml"/><Relationship Id="rId79" Type="http://schemas.openxmlformats.org/officeDocument/2006/relationships/tags" Target="../tags/tag420.xml"/><Relationship Id="rId102" Type="http://schemas.openxmlformats.org/officeDocument/2006/relationships/tags" Target="../tags/tag443.xml"/><Relationship Id="rId5" Type="http://schemas.openxmlformats.org/officeDocument/2006/relationships/tags" Target="../tags/tag346.xml"/><Relationship Id="rId90" Type="http://schemas.openxmlformats.org/officeDocument/2006/relationships/tags" Target="../tags/tag431.xml"/><Relationship Id="rId95" Type="http://schemas.openxmlformats.org/officeDocument/2006/relationships/tags" Target="../tags/tag436.xml"/><Relationship Id="rId22" Type="http://schemas.openxmlformats.org/officeDocument/2006/relationships/tags" Target="../tags/tag363.xml"/><Relationship Id="rId27" Type="http://schemas.openxmlformats.org/officeDocument/2006/relationships/tags" Target="../tags/tag368.xml"/><Relationship Id="rId43" Type="http://schemas.openxmlformats.org/officeDocument/2006/relationships/tags" Target="../tags/tag384.xml"/><Relationship Id="rId48" Type="http://schemas.openxmlformats.org/officeDocument/2006/relationships/tags" Target="../tags/tag389.xml"/><Relationship Id="rId64" Type="http://schemas.openxmlformats.org/officeDocument/2006/relationships/tags" Target="../tags/tag405.xml"/><Relationship Id="rId69" Type="http://schemas.openxmlformats.org/officeDocument/2006/relationships/tags" Target="../tags/tag410.xml"/><Relationship Id="rId113" Type="http://schemas.openxmlformats.org/officeDocument/2006/relationships/tags" Target="../tags/tag454.xml"/><Relationship Id="rId118" Type="http://schemas.openxmlformats.org/officeDocument/2006/relationships/image" Target="../media/image10.jpeg"/><Relationship Id="rId80" Type="http://schemas.openxmlformats.org/officeDocument/2006/relationships/tags" Target="../tags/tag421.xml"/><Relationship Id="rId85" Type="http://schemas.openxmlformats.org/officeDocument/2006/relationships/tags" Target="../tags/tag426.xml"/><Relationship Id="rId12" Type="http://schemas.openxmlformats.org/officeDocument/2006/relationships/tags" Target="../tags/tag353.xml"/><Relationship Id="rId17" Type="http://schemas.openxmlformats.org/officeDocument/2006/relationships/tags" Target="../tags/tag358.xml"/><Relationship Id="rId33" Type="http://schemas.openxmlformats.org/officeDocument/2006/relationships/tags" Target="../tags/tag374.xml"/><Relationship Id="rId38" Type="http://schemas.openxmlformats.org/officeDocument/2006/relationships/tags" Target="../tags/tag379.xml"/><Relationship Id="rId59" Type="http://schemas.openxmlformats.org/officeDocument/2006/relationships/tags" Target="../tags/tag400.xml"/><Relationship Id="rId103" Type="http://schemas.openxmlformats.org/officeDocument/2006/relationships/tags" Target="../tags/tag444.xml"/><Relationship Id="rId108" Type="http://schemas.openxmlformats.org/officeDocument/2006/relationships/tags" Target="../tags/tag449.xml"/><Relationship Id="rId54" Type="http://schemas.openxmlformats.org/officeDocument/2006/relationships/tags" Target="../tags/tag395.xml"/><Relationship Id="rId70" Type="http://schemas.openxmlformats.org/officeDocument/2006/relationships/tags" Target="../tags/tag411.xml"/><Relationship Id="rId75" Type="http://schemas.openxmlformats.org/officeDocument/2006/relationships/tags" Target="../tags/tag416.xml"/><Relationship Id="rId91" Type="http://schemas.openxmlformats.org/officeDocument/2006/relationships/tags" Target="../tags/tag432.xml"/><Relationship Id="rId96" Type="http://schemas.openxmlformats.org/officeDocument/2006/relationships/tags" Target="../tags/tag437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23" Type="http://schemas.openxmlformats.org/officeDocument/2006/relationships/tags" Target="../tags/tag364.xml"/><Relationship Id="rId28" Type="http://schemas.openxmlformats.org/officeDocument/2006/relationships/tags" Target="../tags/tag369.xml"/><Relationship Id="rId49" Type="http://schemas.openxmlformats.org/officeDocument/2006/relationships/tags" Target="../tags/tag390.xml"/><Relationship Id="rId114" Type="http://schemas.openxmlformats.org/officeDocument/2006/relationships/tags" Target="../tags/tag455.xml"/><Relationship Id="rId119" Type="http://schemas.openxmlformats.org/officeDocument/2006/relationships/image" Target="../media/image3.png"/><Relationship Id="rId10" Type="http://schemas.openxmlformats.org/officeDocument/2006/relationships/tags" Target="../tags/tag351.xml"/><Relationship Id="rId31" Type="http://schemas.openxmlformats.org/officeDocument/2006/relationships/tags" Target="../tags/tag372.xml"/><Relationship Id="rId44" Type="http://schemas.openxmlformats.org/officeDocument/2006/relationships/tags" Target="../tags/tag385.xml"/><Relationship Id="rId52" Type="http://schemas.openxmlformats.org/officeDocument/2006/relationships/tags" Target="../tags/tag393.xml"/><Relationship Id="rId60" Type="http://schemas.openxmlformats.org/officeDocument/2006/relationships/tags" Target="../tags/tag401.xml"/><Relationship Id="rId65" Type="http://schemas.openxmlformats.org/officeDocument/2006/relationships/tags" Target="../tags/tag406.xml"/><Relationship Id="rId73" Type="http://schemas.openxmlformats.org/officeDocument/2006/relationships/tags" Target="../tags/tag414.xml"/><Relationship Id="rId78" Type="http://schemas.openxmlformats.org/officeDocument/2006/relationships/tags" Target="../tags/tag419.xml"/><Relationship Id="rId81" Type="http://schemas.openxmlformats.org/officeDocument/2006/relationships/tags" Target="../tags/tag422.xml"/><Relationship Id="rId86" Type="http://schemas.openxmlformats.org/officeDocument/2006/relationships/tags" Target="../tags/tag427.xml"/><Relationship Id="rId94" Type="http://schemas.openxmlformats.org/officeDocument/2006/relationships/tags" Target="../tags/tag435.xml"/><Relationship Id="rId99" Type="http://schemas.openxmlformats.org/officeDocument/2006/relationships/tags" Target="../tags/tag440.xml"/><Relationship Id="rId101" Type="http://schemas.openxmlformats.org/officeDocument/2006/relationships/tags" Target="../tags/tag442.xml"/><Relationship Id="rId4" Type="http://schemas.openxmlformats.org/officeDocument/2006/relationships/tags" Target="../tags/tag345.xml"/><Relationship Id="rId9" Type="http://schemas.openxmlformats.org/officeDocument/2006/relationships/tags" Target="../tags/tag350.xml"/><Relationship Id="rId13" Type="http://schemas.openxmlformats.org/officeDocument/2006/relationships/tags" Target="../tags/tag354.xml"/><Relationship Id="rId18" Type="http://schemas.openxmlformats.org/officeDocument/2006/relationships/tags" Target="../tags/tag359.xml"/><Relationship Id="rId39" Type="http://schemas.openxmlformats.org/officeDocument/2006/relationships/tags" Target="../tags/tag380.xml"/><Relationship Id="rId109" Type="http://schemas.openxmlformats.org/officeDocument/2006/relationships/tags" Target="../tags/tag450.xml"/><Relationship Id="rId34" Type="http://schemas.openxmlformats.org/officeDocument/2006/relationships/tags" Target="../tags/tag375.xml"/><Relationship Id="rId50" Type="http://schemas.openxmlformats.org/officeDocument/2006/relationships/tags" Target="../tags/tag391.xml"/><Relationship Id="rId55" Type="http://schemas.openxmlformats.org/officeDocument/2006/relationships/tags" Target="../tags/tag396.xml"/><Relationship Id="rId76" Type="http://schemas.openxmlformats.org/officeDocument/2006/relationships/tags" Target="../tags/tag417.xml"/><Relationship Id="rId97" Type="http://schemas.openxmlformats.org/officeDocument/2006/relationships/tags" Target="../tags/tag438.xml"/><Relationship Id="rId104" Type="http://schemas.openxmlformats.org/officeDocument/2006/relationships/tags" Target="../tags/tag445.xml"/><Relationship Id="rId7" Type="http://schemas.openxmlformats.org/officeDocument/2006/relationships/tags" Target="../tags/tag348.xml"/><Relationship Id="rId71" Type="http://schemas.openxmlformats.org/officeDocument/2006/relationships/tags" Target="../tags/tag412.xml"/><Relationship Id="rId92" Type="http://schemas.openxmlformats.org/officeDocument/2006/relationships/tags" Target="../tags/tag433.xml"/><Relationship Id="rId2" Type="http://schemas.openxmlformats.org/officeDocument/2006/relationships/tags" Target="../tags/tag343.xml"/><Relationship Id="rId29" Type="http://schemas.openxmlformats.org/officeDocument/2006/relationships/tags" Target="../tags/tag370.xml"/><Relationship Id="rId24" Type="http://schemas.openxmlformats.org/officeDocument/2006/relationships/tags" Target="../tags/tag365.xml"/><Relationship Id="rId40" Type="http://schemas.openxmlformats.org/officeDocument/2006/relationships/tags" Target="../tags/tag381.xml"/><Relationship Id="rId45" Type="http://schemas.openxmlformats.org/officeDocument/2006/relationships/tags" Target="../tags/tag386.xml"/><Relationship Id="rId66" Type="http://schemas.openxmlformats.org/officeDocument/2006/relationships/tags" Target="../tags/tag407.xml"/><Relationship Id="rId87" Type="http://schemas.openxmlformats.org/officeDocument/2006/relationships/tags" Target="../tags/tag428.xml"/><Relationship Id="rId110" Type="http://schemas.openxmlformats.org/officeDocument/2006/relationships/tags" Target="../tags/tag451.xml"/><Relationship Id="rId115" Type="http://schemas.openxmlformats.org/officeDocument/2006/relationships/tags" Target="../tags/tag456.xml"/><Relationship Id="rId61" Type="http://schemas.openxmlformats.org/officeDocument/2006/relationships/tags" Target="../tags/tag402.xml"/><Relationship Id="rId82" Type="http://schemas.openxmlformats.org/officeDocument/2006/relationships/tags" Target="../tags/tag423.xml"/><Relationship Id="rId19" Type="http://schemas.openxmlformats.org/officeDocument/2006/relationships/tags" Target="../tags/tag360.xml"/><Relationship Id="rId14" Type="http://schemas.openxmlformats.org/officeDocument/2006/relationships/tags" Target="../tags/tag355.xml"/><Relationship Id="rId30" Type="http://schemas.openxmlformats.org/officeDocument/2006/relationships/tags" Target="../tags/tag371.xml"/><Relationship Id="rId35" Type="http://schemas.openxmlformats.org/officeDocument/2006/relationships/tags" Target="../tags/tag376.xml"/><Relationship Id="rId56" Type="http://schemas.openxmlformats.org/officeDocument/2006/relationships/tags" Target="../tags/tag397.xml"/><Relationship Id="rId77" Type="http://schemas.openxmlformats.org/officeDocument/2006/relationships/tags" Target="../tags/tag418.xml"/><Relationship Id="rId100" Type="http://schemas.openxmlformats.org/officeDocument/2006/relationships/tags" Target="../tags/tag441.xml"/><Relationship Id="rId105" Type="http://schemas.openxmlformats.org/officeDocument/2006/relationships/tags" Target="../tags/tag446.xml"/><Relationship Id="rId8" Type="http://schemas.openxmlformats.org/officeDocument/2006/relationships/tags" Target="../tags/tag349.xml"/><Relationship Id="rId51" Type="http://schemas.openxmlformats.org/officeDocument/2006/relationships/tags" Target="../tags/tag392.xml"/><Relationship Id="rId72" Type="http://schemas.openxmlformats.org/officeDocument/2006/relationships/tags" Target="../tags/tag413.xml"/><Relationship Id="rId93" Type="http://schemas.openxmlformats.org/officeDocument/2006/relationships/tags" Target="../tags/tag434.xml"/><Relationship Id="rId98" Type="http://schemas.openxmlformats.org/officeDocument/2006/relationships/tags" Target="../tags/tag439.xml"/><Relationship Id="rId3" Type="http://schemas.openxmlformats.org/officeDocument/2006/relationships/tags" Target="../tags/tag344.xml"/><Relationship Id="rId25" Type="http://schemas.openxmlformats.org/officeDocument/2006/relationships/tags" Target="../tags/tag366.xml"/><Relationship Id="rId46" Type="http://schemas.openxmlformats.org/officeDocument/2006/relationships/tags" Target="../tags/tag387.xml"/><Relationship Id="rId67" Type="http://schemas.openxmlformats.org/officeDocument/2006/relationships/tags" Target="../tags/tag408.xml"/><Relationship Id="rId116" Type="http://schemas.openxmlformats.org/officeDocument/2006/relationships/tags" Target="../tags/tag457.xml"/><Relationship Id="rId20" Type="http://schemas.openxmlformats.org/officeDocument/2006/relationships/tags" Target="../tags/tag361.xml"/><Relationship Id="rId41" Type="http://schemas.openxmlformats.org/officeDocument/2006/relationships/tags" Target="../tags/tag382.xml"/><Relationship Id="rId62" Type="http://schemas.openxmlformats.org/officeDocument/2006/relationships/tags" Target="../tags/tag403.xml"/><Relationship Id="rId83" Type="http://schemas.openxmlformats.org/officeDocument/2006/relationships/tags" Target="../tags/tag424.xml"/><Relationship Id="rId88" Type="http://schemas.openxmlformats.org/officeDocument/2006/relationships/tags" Target="../tags/tag429.xml"/><Relationship Id="rId111" Type="http://schemas.openxmlformats.org/officeDocument/2006/relationships/tags" Target="../tags/tag452.xml"/><Relationship Id="rId15" Type="http://schemas.openxmlformats.org/officeDocument/2006/relationships/tags" Target="../tags/tag356.xml"/><Relationship Id="rId36" Type="http://schemas.openxmlformats.org/officeDocument/2006/relationships/tags" Target="../tags/tag377.xml"/><Relationship Id="rId57" Type="http://schemas.openxmlformats.org/officeDocument/2006/relationships/tags" Target="../tags/tag398.xml"/><Relationship Id="rId106" Type="http://schemas.openxmlformats.org/officeDocument/2006/relationships/tags" Target="../tags/tag4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8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61.xml"/><Relationship Id="rId7" Type="http://schemas.openxmlformats.org/officeDocument/2006/relationships/image" Target="../media/image39.png"/><Relationship Id="rId2" Type="http://schemas.openxmlformats.org/officeDocument/2006/relationships/tags" Target="../tags/tag460.xml"/><Relationship Id="rId1" Type="http://schemas.openxmlformats.org/officeDocument/2006/relationships/tags" Target="../tags/tag459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89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84.xml"/><Relationship Id="rId42" Type="http://schemas.openxmlformats.org/officeDocument/2006/relationships/tags" Target="../tags/tag105.xml"/><Relationship Id="rId47" Type="http://schemas.openxmlformats.org/officeDocument/2006/relationships/tags" Target="../tags/tag110.xml"/><Relationship Id="rId63" Type="http://schemas.openxmlformats.org/officeDocument/2006/relationships/tags" Target="../tags/tag126.xml"/><Relationship Id="rId68" Type="http://schemas.openxmlformats.org/officeDocument/2006/relationships/tags" Target="../tags/tag131.xml"/><Relationship Id="rId84" Type="http://schemas.openxmlformats.org/officeDocument/2006/relationships/tags" Target="../tags/tag147.xml"/><Relationship Id="rId89" Type="http://schemas.openxmlformats.org/officeDocument/2006/relationships/tags" Target="../tags/tag152.xml"/><Relationship Id="rId112" Type="http://schemas.openxmlformats.org/officeDocument/2006/relationships/tags" Target="../tags/tag175.xml"/><Relationship Id="rId16" Type="http://schemas.openxmlformats.org/officeDocument/2006/relationships/tags" Target="../tags/tag79.xml"/><Relationship Id="rId107" Type="http://schemas.openxmlformats.org/officeDocument/2006/relationships/tags" Target="../tags/tag170.xml"/><Relationship Id="rId11" Type="http://schemas.openxmlformats.org/officeDocument/2006/relationships/tags" Target="../tags/tag74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53" Type="http://schemas.openxmlformats.org/officeDocument/2006/relationships/tags" Target="../tags/tag116.xml"/><Relationship Id="rId58" Type="http://schemas.openxmlformats.org/officeDocument/2006/relationships/tags" Target="../tags/tag121.xml"/><Relationship Id="rId74" Type="http://schemas.openxmlformats.org/officeDocument/2006/relationships/tags" Target="../tags/tag137.xml"/><Relationship Id="rId79" Type="http://schemas.openxmlformats.org/officeDocument/2006/relationships/tags" Target="../tags/tag142.xml"/><Relationship Id="rId102" Type="http://schemas.openxmlformats.org/officeDocument/2006/relationships/tags" Target="../tags/tag165.xml"/><Relationship Id="rId5" Type="http://schemas.openxmlformats.org/officeDocument/2006/relationships/tags" Target="../tags/tag68.xml"/><Relationship Id="rId90" Type="http://schemas.openxmlformats.org/officeDocument/2006/relationships/tags" Target="../tags/tag153.xml"/><Relationship Id="rId95" Type="http://schemas.openxmlformats.org/officeDocument/2006/relationships/tags" Target="../tags/tag158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43" Type="http://schemas.openxmlformats.org/officeDocument/2006/relationships/tags" Target="../tags/tag106.xml"/><Relationship Id="rId48" Type="http://schemas.openxmlformats.org/officeDocument/2006/relationships/tags" Target="../tags/tag111.xml"/><Relationship Id="rId64" Type="http://schemas.openxmlformats.org/officeDocument/2006/relationships/tags" Target="../tags/tag127.xml"/><Relationship Id="rId69" Type="http://schemas.openxmlformats.org/officeDocument/2006/relationships/tags" Target="../tags/tag132.xml"/><Relationship Id="rId113" Type="http://schemas.openxmlformats.org/officeDocument/2006/relationships/tags" Target="../tags/tag176.xml"/><Relationship Id="rId118" Type="http://schemas.openxmlformats.org/officeDocument/2006/relationships/image" Target="../media/image10.jpeg"/><Relationship Id="rId80" Type="http://schemas.openxmlformats.org/officeDocument/2006/relationships/tags" Target="../tags/tag143.xml"/><Relationship Id="rId85" Type="http://schemas.openxmlformats.org/officeDocument/2006/relationships/tags" Target="../tags/tag148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59" Type="http://schemas.openxmlformats.org/officeDocument/2006/relationships/tags" Target="../tags/tag122.xml"/><Relationship Id="rId103" Type="http://schemas.openxmlformats.org/officeDocument/2006/relationships/tags" Target="../tags/tag166.xml"/><Relationship Id="rId108" Type="http://schemas.openxmlformats.org/officeDocument/2006/relationships/tags" Target="../tags/tag171.xml"/><Relationship Id="rId54" Type="http://schemas.openxmlformats.org/officeDocument/2006/relationships/tags" Target="../tags/tag117.xml"/><Relationship Id="rId70" Type="http://schemas.openxmlformats.org/officeDocument/2006/relationships/tags" Target="../tags/tag133.xml"/><Relationship Id="rId75" Type="http://schemas.openxmlformats.org/officeDocument/2006/relationships/tags" Target="../tags/tag138.xml"/><Relationship Id="rId91" Type="http://schemas.openxmlformats.org/officeDocument/2006/relationships/tags" Target="../tags/tag154.xml"/><Relationship Id="rId96" Type="http://schemas.openxmlformats.org/officeDocument/2006/relationships/tags" Target="../tags/tag159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49" Type="http://schemas.openxmlformats.org/officeDocument/2006/relationships/tags" Target="../tags/tag112.xml"/><Relationship Id="rId114" Type="http://schemas.openxmlformats.org/officeDocument/2006/relationships/tags" Target="../tags/tag177.xml"/><Relationship Id="rId119" Type="http://schemas.openxmlformats.org/officeDocument/2006/relationships/image" Target="../media/image3.png"/><Relationship Id="rId10" Type="http://schemas.openxmlformats.org/officeDocument/2006/relationships/tags" Target="../tags/tag73.xml"/><Relationship Id="rId31" Type="http://schemas.openxmlformats.org/officeDocument/2006/relationships/tags" Target="../tags/tag94.xml"/><Relationship Id="rId44" Type="http://schemas.openxmlformats.org/officeDocument/2006/relationships/tags" Target="../tags/tag107.xml"/><Relationship Id="rId52" Type="http://schemas.openxmlformats.org/officeDocument/2006/relationships/tags" Target="../tags/tag115.xml"/><Relationship Id="rId60" Type="http://schemas.openxmlformats.org/officeDocument/2006/relationships/tags" Target="../tags/tag123.xml"/><Relationship Id="rId65" Type="http://schemas.openxmlformats.org/officeDocument/2006/relationships/tags" Target="../tags/tag128.xml"/><Relationship Id="rId73" Type="http://schemas.openxmlformats.org/officeDocument/2006/relationships/tags" Target="../tags/tag136.xml"/><Relationship Id="rId78" Type="http://schemas.openxmlformats.org/officeDocument/2006/relationships/tags" Target="../tags/tag141.xml"/><Relationship Id="rId81" Type="http://schemas.openxmlformats.org/officeDocument/2006/relationships/tags" Target="../tags/tag144.xml"/><Relationship Id="rId86" Type="http://schemas.openxmlformats.org/officeDocument/2006/relationships/tags" Target="../tags/tag149.xml"/><Relationship Id="rId94" Type="http://schemas.openxmlformats.org/officeDocument/2006/relationships/tags" Target="../tags/tag157.xml"/><Relationship Id="rId99" Type="http://schemas.openxmlformats.org/officeDocument/2006/relationships/tags" Target="../tags/tag162.xml"/><Relationship Id="rId101" Type="http://schemas.openxmlformats.org/officeDocument/2006/relationships/tags" Target="../tags/tag164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39" Type="http://schemas.openxmlformats.org/officeDocument/2006/relationships/tags" Target="../tags/tag102.xml"/><Relationship Id="rId109" Type="http://schemas.openxmlformats.org/officeDocument/2006/relationships/tags" Target="../tags/tag172.xml"/><Relationship Id="rId34" Type="http://schemas.openxmlformats.org/officeDocument/2006/relationships/tags" Target="../tags/tag97.xml"/><Relationship Id="rId50" Type="http://schemas.openxmlformats.org/officeDocument/2006/relationships/tags" Target="../tags/tag113.xml"/><Relationship Id="rId55" Type="http://schemas.openxmlformats.org/officeDocument/2006/relationships/tags" Target="../tags/tag118.xml"/><Relationship Id="rId76" Type="http://schemas.openxmlformats.org/officeDocument/2006/relationships/tags" Target="../tags/tag139.xml"/><Relationship Id="rId97" Type="http://schemas.openxmlformats.org/officeDocument/2006/relationships/tags" Target="../tags/tag160.xml"/><Relationship Id="rId104" Type="http://schemas.openxmlformats.org/officeDocument/2006/relationships/tags" Target="../tags/tag167.xml"/><Relationship Id="rId7" Type="http://schemas.openxmlformats.org/officeDocument/2006/relationships/tags" Target="../tags/tag70.xml"/><Relationship Id="rId71" Type="http://schemas.openxmlformats.org/officeDocument/2006/relationships/tags" Target="../tags/tag134.xml"/><Relationship Id="rId92" Type="http://schemas.openxmlformats.org/officeDocument/2006/relationships/tags" Target="../tags/tag155.xml"/><Relationship Id="rId2" Type="http://schemas.openxmlformats.org/officeDocument/2006/relationships/tags" Target="../tags/tag65.xml"/><Relationship Id="rId29" Type="http://schemas.openxmlformats.org/officeDocument/2006/relationships/tags" Target="../tags/tag92.xml"/><Relationship Id="rId24" Type="http://schemas.openxmlformats.org/officeDocument/2006/relationships/tags" Target="../tags/tag87.xml"/><Relationship Id="rId40" Type="http://schemas.openxmlformats.org/officeDocument/2006/relationships/tags" Target="../tags/tag103.xml"/><Relationship Id="rId45" Type="http://schemas.openxmlformats.org/officeDocument/2006/relationships/tags" Target="../tags/tag108.xml"/><Relationship Id="rId66" Type="http://schemas.openxmlformats.org/officeDocument/2006/relationships/tags" Target="../tags/tag129.xml"/><Relationship Id="rId87" Type="http://schemas.openxmlformats.org/officeDocument/2006/relationships/tags" Target="../tags/tag150.xml"/><Relationship Id="rId110" Type="http://schemas.openxmlformats.org/officeDocument/2006/relationships/tags" Target="../tags/tag173.xml"/><Relationship Id="rId115" Type="http://schemas.openxmlformats.org/officeDocument/2006/relationships/tags" Target="../tags/tag178.xml"/><Relationship Id="rId61" Type="http://schemas.openxmlformats.org/officeDocument/2006/relationships/tags" Target="../tags/tag124.xml"/><Relationship Id="rId82" Type="http://schemas.openxmlformats.org/officeDocument/2006/relationships/tags" Target="../tags/tag145.xml"/><Relationship Id="rId19" Type="http://schemas.openxmlformats.org/officeDocument/2006/relationships/tags" Target="../tags/tag82.xml"/><Relationship Id="rId14" Type="http://schemas.openxmlformats.org/officeDocument/2006/relationships/tags" Target="../tags/tag77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56" Type="http://schemas.openxmlformats.org/officeDocument/2006/relationships/tags" Target="../tags/tag119.xml"/><Relationship Id="rId77" Type="http://schemas.openxmlformats.org/officeDocument/2006/relationships/tags" Target="../tags/tag140.xml"/><Relationship Id="rId100" Type="http://schemas.openxmlformats.org/officeDocument/2006/relationships/tags" Target="../tags/tag163.xml"/><Relationship Id="rId105" Type="http://schemas.openxmlformats.org/officeDocument/2006/relationships/tags" Target="../tags/tag168.xml"/><Relationship Id="rId8" Type="http://schemas.openxmlformats.org/officeDocument/2006/relationships/tags" Target="../tags/tag71.xml"/><Relationship Id="rId51" Type="http://schemas.openxmlformats.org/officeDocument/2006/relationships/tags" Target="../tags/tag114.xml"/><Relationship Id="rId72" Type="http://schemas.openxmlformats.org/officeDocument/2006/relationships/tags" Target="../tags/tag135.xml"/><Relationship Id="rId93" Type="http://schemas.openxmlformats.org/officeDocument/2006/relationships/tags" Target="../tags/tag156.xml"/><Relationship Id="rId98" Type="http://schemas.openxmlformats.org/officeDocument/2006/relationships/tags" Target="../tags/tag161.xml"/><Relationship Id="rId3" Type="http://schemas.openxmlformats.org/officeDocument/2006/relationships/tags" Target="../tags/tag66.xml"/><Relationship Id="rId25" Type="http://schemas.openxmlformats.org/officeDocument/2006/relationships/tags" Target="../tags/tag88.xml"/><Relationship Id="rId46" Type="http://schemas.openxmlformats.org/officeDocument/2006/relationships/tags" Target="../tags/tag109.xml"/><Relationship Id="rId67" Type="http://schemas.openxmlformats.org/officeDocument/2006/relationships/tags" Target="../tags/tag130.xml"/><Relationship Id="rId116" Type="http://schemas.openxmlformats.org/officeDocument/2006/relationships/tags" Target="../tags/tag179.xml"/><Relationship Id="rId20" Type="http://schemas.openxmlformats.org/officeDocument/2006/relationships/tags" Target="../tags/tag83.xml"/><Relationship Id="rId41" Type="http://schemas.openxmlformats.org/officeDocument/2006/relationships/tags" Target="../tags/tag104.xml"/><Relationship Id="rId62" Type="http://schemas.openxmlformats.org/officeDocument/2006/relationships/tags" Target="../tags/tag125.xml"/><Relationship Id="rId83" Type="http://schemas.openxmlformats.org/officeDocument/2006/relationships/tags" Target="../tags/tag146.xml"/><Relationship Id="rId88" Type="http://schemas.openxmlformats.org/officeDocument/2006/relationships/tags" Target="../tags/tag151.xml"/><Relationship Id="rId111" Type="http://schemas.openxmlformats.org/officeDocument/2006/relationships/tags" Target="../tags/tag174.xml"/><Relationship Id="rId15" Type="http://schemas.openxmlformats.org/officeDocument/2006/relationships/tags" Target="../tags/tag78.xml"/><Relationship Id="rId36" Type="http://schemas.openxmlformats.org/officeDocument/2006/relationships/tags" Target="../tags/tag99.xml"/><Relationship Id="rId57" Type="http://schemas.openxmlformats.org/officeDocument/2006/relationships/tags" Target="../tags/tag120.xml"/><Relationship Id="rId106" Type="http://schemas.openxmlformats.org/officeDocument/2006/relationships/tags" Target="../tags/tag169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64.xml"/><Relationship Id="rId7" Type="http://schemas.openxmlformats.org/officeDocument/2006/relationships/image" Target="../media/image39.png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7.jpe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67.xml"/><Relationship Id="rId7" Type="http://schemas.openxmlformats.org/officeDocument/2006/relationships/image" Target="../media/image39.png"/><Relationship Id="rId2" Type="http://schemas.openxmlformats.org/officeDocument/2006/relationships/tags" Target="../tags/tag466.xml"/><Relationship Id="rId1" Type="http://schemas.openxmlformats.org/officeDocument/2006/relationships/tags" Target="../tags/tag465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8.jpe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70.xml"/><Relationship Id="rId7" Type="http://schemas.openxmlformats.org/officeDocument/2006/relationships/image" Target="../media/image39.png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73.xml"/><Relationship Id="rId7" Type="http://schemas.openxmlformats.org/officeDocument/2006/relationships/image" Target="../media/image39.png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audio" Target="../media/audio3.wav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4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5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6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188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成语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idiom, set phrase</a:t>
              </a: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chéng yǔ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智慧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wisdom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huì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盲人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blind people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máng</a:t>
            </a:r>
            <a:r>
              <a:rPr lang="en-US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ré</a:t>
            </a:r>
            <a:r>
              <a:rPr lang="en-US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士兵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soldier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bīng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780790"/>
            <a:chOff x="4717" y="1909"/>
            <a:chExt cx="3511" cy="5954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分别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respectively, separately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fēn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bié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寻找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look for,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seek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xún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zhǎo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结论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conclusion</a:t>
              </a: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jié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lùn</a:t>
            </a: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1.png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50105" y="1243648"/>
            <a:ext cx="1761490" cy="162052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29565" y="2638425"/>
            <a:ext cx="8677910" cy="1193800"/>
            <a:chOff x="518" y="3426"/>
            <a:chExt cx="13666" cy="188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37" y="3511"/>
              <a:ext cx="13447" cy="17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聪明人用双手挡住了马的眼睛，对那个人说：“要是这马是你的，你一定知道马的哪只眼睛是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瞎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的。”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D:\Desktop\2.png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319328" y="5060633"/>
            <a:ext cx="1499870" cy="150050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9565" y="4419600"/>
            <a:ext cx="8677910" cy="1193800"/>
            <a:chOff x="518" y="3426"/>
            <a:chExt cx="13666" cy="1880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37" y="3586"/>
              <a:ext cx="13447" cy="16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一天，他让士兵们去找一头大象和一些出生时眼睛就</a:t>
              </a:r>
            </a:p>
            <a:p>
              <a:pPr eaLnBrk="1">
                <a:lnSpc>
                  <a:spcPct val="120000"/>
                </a:lnSpc>
              </a:pP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瞎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了的人回来。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7" name="圆角矩形 6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分别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动词——</a:t>
              </a: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眼睛看不见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29565" y="2447925"/>
            <a:ext cx="8677910" cy="1193800"/>
            <a:chOff x="518" y="3426"/>
            <a:chExt cx="13666" cy="188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37" y="3962"/>
              <a:ext cx="13447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别听他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瞎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说，不用害怕。我们不会这么倒霉的。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65" y="4229100"/>
            <a:ext cx="8677910" cy="1196975"/>
            <a:chOff x="518" y="3426"/>
            <a:chExt cx="13666" cy="1885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37" y="3616"/>
              <a:ext cx="13447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他自己的问题，他会想办法的，你就别替他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瞎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担心了。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88780" y="3193415"/>
            <a:ext cx="2837180" cy="1907398"/>
            <a:chOff x="7787" y="3144"/>
            <a:chExt cx="5660" cy="1749"/>
          </a:xfrm>
        </p:grpSpPr>
        <p:sp>
          <p:nvSpPr>
            <p:cNvPr id="4" name="圆角矩形 3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787" y="3219"/>
              <a:ext cx="5660" cy="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分别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副词——表示没有理由、没有根据或没有效果地做某事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4.png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6533" y="1367790"/>
            <a:ext cx="1613535" cy="161988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29565" y="2638425"/>
            <a:ext cx="8677910" cy="1193800"/>
            <a:chOff x="518" y="3426"/>
            <a:chExt cx="13666" cy="188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37" y="3829"/>
              <a:ext cx="13447" cy="1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分别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是暂时的，我们以后一定会再见。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D:\Desktop\3.png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546215" y="5244465"/>
            <a:ext cx="2322195" cy="110617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9565" y="4419600"/>
            <a:ext cx="8677910" cy="1193800"/>
            <a:chOff x="518" y="3426"/>
            <a:chExt cx="13666" cy="1880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37" y="3611"/>
              <a:ext cx="13447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从毕业到现在，我们已经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分别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20年了，一直都没有联系。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7" name="圆角矩形 6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分别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动词——离别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Desktop\6.png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16930" y="3215005"/>
            <a:ext cx="3241040" cy="239839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29565" y="2627630"/>
            <a:ext cx="8677910" cy="1272540"/>
            <a:chOff x="518" y="3409"/>
            <a:chExt cx="13666" cy="2004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37" y="3409"/>
              <a:ext cx="13447" cy="2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分别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找两个人打听了这件事，他们的说法都是一样的。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65" y="4419600"/>
            <a:ext cx="8677910" cy="1193800"/>
            <a:chOff x="518" y="3426"/>
            <a:chExt cx="13666" cy="1880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37" y="3611"/>
              <a:ext cx="13447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士兵们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分别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去不同地方寻找，把找到的大象和盲人带到他面前。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6" name="圆角矩形 5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分别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副词——</a:t>
              </a: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分头、各自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Desktop\9.png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15785" y="4706620"/>
            <a:ext cx="2860675" cy="1835150"/>
          </a:xfrm>
          <a:prstGeom prst="rect">
            <a:avLst/>
          </a:prstGeom>
        </p:spPr>
      </p:pic>
      <p:pic>
        <p:nvPicPr>
          <p:cNvPr id="6" name="图片 5" descr="D:\Desktop\8.png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95020" y="1336675"/>
            <a:ext cx="1812925" cy="181292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29565" y="2638425"/>
            <a:ext cx="8677910" cy="1193800"/>
            <a:chOff x="518" y="3426"/>
            <a:chExt cx="13666" cy="188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37" y="3943"/>
              <a:ext cx="13447" cy="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一张桌子上放着三瓶饮料，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分别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是茶、可乐和咖啡。</a:t>
              </a:r>
              <a:endPara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65" y="4419600"/>
            <a:ext cx="8677910" cy="1193800"/>
            <a:chOff x="518" y="3426"/>
            <a:chExt cx="13666" cy="1880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37" y="3586"/>
              <a:ext cx="13447" cy="1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谈到对目前工作最不满意的地方，39.1%的被调查者认为休息时间太少，发展慢、工资太低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分别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占20.3%和20%。</a:t>
              </a:r>
              <a:endPara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7" name="圆角矩形 6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分别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副词——</a:t>
              </a: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表示细数每一个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Desktop\10.png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27395" y="4852353"/>
            <a:ext cx="2860675" cy="149796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29565" y="2638425"/>
            <a:ext cx="8677910" cy="1193800"/>
            <a:chOff x="518" y="3426"/>
            <a:chExt cx="13666" cy="188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37" y="3732"/>
              <a:ext cx="13447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我不知道这两种做法有什么</a:t>
              </a:r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分别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65" y="4419600"/>
            <a:ext cx="8677910" cy="1193800"/>
            <a:chOff x="518" y="3426"/>
            <a:chExt cx="13666" cy="1880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37" y="3805"/>
              <a:ext cx="13447" cy="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这两张照片的</a:t>
              </a:r>
              <a:r>
                <a:rPr lang="zh-CN" altLang="en-US" sz="36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分别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是一眼就看得出来的。</a:t>
              </a:r>
              <a:endPara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6" name="圆角矩形 5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分别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名词——</a:t>
              </a: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区别、不同的地方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课文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细黑" panose="02010600040101010101" pitchFamily="2" charset="-122"/>
                </a:rPr>
                <a:t>听课文，然后根据图片说一说你听到的故事</a:t>
              </a:r>
              <a:endPara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Picture 6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9490" y="2806700"/>
            <a:ext cx="4654550" cy="350075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6" name="07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7490" y="2139950"/>
            <a:ext cx="2055495" cy="16725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875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66675" y="21590"/>
            <a:ext cx="12293600" cy="685800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" name="黑色遮罩"/>
          <p:cNvSpPr/>
          <p:nvPr/>
        </p:nvSpPr>
        <p:spPr>
          <a:xfrm>
            <a:off x="0" y="-12700"/>
            <a:ext cx="12192000" cy="69259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945" y="879475"/>
            <a:ext cx="1205611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很久以前，有一个很有智慧的国王。一天，他让士兵们去找一头大象和一些出生时眼睛就瞎了的人回来。士兵们分别去不同的地方寻找，把找到的大象和盲人带到他面前。</a:t>
            </a:r>
          </a:p>
          <a:p>
            <a:pPr eaLnBrk="1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国王叫盲人们去摸一摸大象，问他们：“你们觉得大象是什么样子的呢？”摸到牙齿的盲人说：“我觉得像一个角。”“胡说！”摸到尾巴的盲人说，“它像一条绳子。”摸到大象身子的盲人说：“我觉得像一面又高又平的墙。”“不，你们都错了，应该是像一把扇子。”这个盲人摸到了大象的耳朵。</a:t>
            </a:r>
          </a:p>
          <a:p>
            <a:pPr eaLnBrk="1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国王笑了起来：“你们每个人都只摸到了一点，就认为自己了解全部了吗？只有片面的认识是不能下结论的。”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用“瞎”完成下列句子或对话。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5615" y="3538855"/>
            <a:ext cx="22600920" cy="9772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.A：刚才的考试你考得怎么样？我有好几个题不会做。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B：________________________________？                                                            ？减肥，连___________，____________呢？（何况）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733290"/>
            <a:ext cx="570357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3.你少跟他打交道，________________。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45615" y="2787650"/>
            <a:ext cx="876871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，但她的脸上总是有美丽的微笑。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动画）的编辑、修改。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用“分别”完成下列句子或对话。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77290" y="1238885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5615" y="3538855"/>
            <a:ext cx="8074660" cy="9772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.A：快放寒假了，你们假期有什么打算？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B：________________________________？（分别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-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副词）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5615" y="2787650"/>
            <a:ext cx="876871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时间过得真快，____________________。（分别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-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动词）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45615" y="4733290"/>
            <a:ext cx="8074660" cy="9772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.A：我们有三年没见面了吧？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B：________________________________。（分别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-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名词）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48260" y="-1157922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7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99870" y="2572634"/>
            <a:ext cx="9661130" cy="2916646"/>
            <a:chOff x="1890" y="4056"/>
            <a:chExt cx="15214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0" y="4056"/>
              <a:ext cx="15214" cy="4593"/>
              <a:chOff x="-100" y="3667"/>
              <a:chExt cx="18920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100" y="3667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7281" y="6525"/>
                  <a:ext cx="10111" cy="902"/>
                  <a:chOff x="9415" y="6525"/>
                  <a:chExt cx="10111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41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7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28" y="6525"/>
                    <a:ext cx="6898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Helvetica Light" charset="0"/>
                      </a:rPr>
                      <a:t>Two Idiom Stories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7</a:t>
                  </a: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lang="zh-CN" altLang="en-US" sz="60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Helvetica" pitchFamily="34" charset="0"/>
                    </a:rPr>
                    <a:t>成语故事两则</a:t>
                  </a:r>
                  <a:endPara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2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Helvetica" pitchFamily="34" charset="0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85990" y="5885815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3" y="728345"/>
            <a:ext cx="4717415" cy="5817235"/>
            <a:chOff x="9628" y="1147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29" y="1147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455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yáo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摇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wave, to shake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dūn</a:t>
              </a:r>
              <a:endParaRPr lang="zh-CN" altLang="zh-CN" sz="5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蹲</a:t>
              </a: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squat, to crouch</a:t>
              </a: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550"/>
              <a:ext cx="7429" cy="5136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chēng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称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call, 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to give sb. 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 particular name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递"/>
          <p:cNvGrpSpPr/>
          <p:nvPr/>
        </p:nvGrpSpPr>
        <p:grpSpPr>
          <a:xfrm>
            <a:off x="1337628" y="735965"/>
            <a:ext cx="4717415" cy="5973445"/>
            <a:chOff x="2105" y="1159"/>
            <a:chExt cx="7429" cy="9407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5" y="3685"/>
              <a:ext cx="7429" cy="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biàn</a:t>
              </a:r>
            </a:p>
            <a:p>
              <a:pPr algn="ctr" eaLnBrk="1">
                <a:lnSpc>
                  <a:spcPct val="100000"/>
                </a:lnSpc>
              </a:pP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便</a:t>
              </a: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adv. used to indicate that sth. comes naturally under certain conditions or circumstances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38263" y="726440"/>
            <a:ext cx="4716780" cy="5817235"/>
            <a:chOff x="2106" y="1159"/>
            <a:chExt cx="7428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316" y="3497"/>
              <a:ext cx="6903" cy="6299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suì</a:t>
              </a:r>
            </a:p>
            <a:p>
              <a:pPr algn="ctr"/>
              <a:r>
                <a:rPr lang="zh-CN" altLang="zh-CN" sz="8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碎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v./adj. 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to break into pieces; broken fragment-ary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5136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gēn</a:t>
              </a: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根</a:t>
              </a:r>
            </a:p>
            <a:p>
              <a:pPr algn="ctr" eaLnBrk="1">
                <a:lnSpc>
                  <a:spcPct val="100000"/>
                </a:lnSpc>
              </a:pPr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n./m. long thin piece; a measure word for long and thing objects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336993" y="728206"/>
            <a:ext cx="4717415" cy="5817235"/>
            <a:chOff x="2105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5" y="3911"/>
              <a:ext cx="7429" cy="4554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bǎi</a:t>
              </a:r>
              <a:endParaRPr lang="zh-CN" altLang="en-US" sz="5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endParaRPr>
            </a:p>
            <a:p>
              <a:pPr algn="ctr"/>
              <a:r>
                <a:rPr sz="48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摆</a:t>
              </a:r>
              <a:endParaRPr lang="zh-CN" sz="7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put, to place,</a:t>
              </a: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 to set in order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52165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称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call, to give sb. a particular name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3294380" y="874395"/>
            <a:ext cx="238696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chēng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519795" y="362839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摆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put, to place, to set in order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541385" y="4371340"/>
            <a:ext cx="214376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bǎi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66115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蹲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squat,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crouch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6673215" y="863600"/>
            <a:ext cx="219519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4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dūn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891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摇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wave, to shake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64945" y="4356100"/>
            <a:ext cx="275463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yáo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878070" y="3628390"/>
            <a:ext cx="2524125" cy="3221355"/>
            <a:chOff x="4499" y="1909"/>
            <a:chExt cx="3975" cy="5073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499" y="4076"/>
              <a:ext cx="3975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碎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v./adj. to break into pieces; broken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fragment-ary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78375" y="4364355"/>
            <a:ext cx="272288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00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suì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112.png1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40475" y="2854325"/>
            <a:ext cx="2210435" cy="221107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29565" y="2638425"/>
            <a:ext cx="8677910" cy="1193800"/>
            <a:chOff x="518" y="3426"/>
            <a:chExt cx="13666" cy="188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37" y="3766"/>
              <a:ext cx="13447" cy="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这棵树的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又粗又长。</a:t>
              </a:r>
              <a:endPara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65" y="4419600"/>
            <a:ext cx="8677910" cy="1262380"/>
            <a:chOff x="518" y="3426"/>
            <a:chExt cx="13666" cy="1988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37" y="3526"/>
              <a:ext cx="13447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这种植物的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下雨时会大量吸水，从而满足自身的需要。</a:t>
              </a:r>
              <a:endPara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4" name="圆角矩形 3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根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名词——植物在土里</a:t>
              </a: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向下生长的部分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13.png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7970" y="1358265"/>
            <a:ext cx="1508760" cy="161988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29565" y="2638425"/>
            <a:ext cx="8677910" cy="1193800"/>
            <a:chOff x="518" y="3426"/>
            <a:chExt cx="13666" cy="188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37" y="3829"/>
              <a:ext cx="13447" cy="1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你这颗牙连牙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都坏了，平时难道不疼吗？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65" y="4419600"/>
            <a:ext cx="8677910" cy="1193800"/>
            <a:chOff x="518" y="3426"/>
            <a:chExt cx="13666" cy="1880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37" y="3611"/>
              <a:ext cx="13447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这件事还是得从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上解决，只解决表面问题是不行的。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4" name="圆角矩形 3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根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名词——</a:t>
              </a: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事物的基础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115(1).png115(1)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66825" y="1589405"/>
            <a:ext cx="1908810" cy="1431925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329565" y="2638425"/>
            <a:ext cx="8853756" cy="1193800"/>
            <a:chOff x="518" y="3426"/>
            <a:chExt cx="13447" cy="188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771"/>
              <a:ext cx="13447" cy="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摸到尾巴的盲人说大象像一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绳子。</a:t>
              </a:r>
              <a:endPara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D:\Desktop\116.png1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154545" y="4921250"/>
            <a:ext cx="1638300" cy="16389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9565" y="4419600"/>
            <a:ext cx="8998135" cy="1193800"/>
            <a:chOff x="518" y="3426"/>
            <a:chExt cx="13448" cy="1880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519" y="3858"/>
              <a:ext cx="13447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可是，这次他换了几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根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箭，都没能再射进去。</a:t>
              </a:r>
              <a:endPara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13" name="圆角矩形 1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根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量词——</a:t>
              </a: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用于细长的东西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117(1).png117(1)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9175" y="1149350"/>
            <a:ext cx="2023110" cy="194818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148590" y="2638425"/>
            <a:ext cx="9216390" cy="1193800"/>
            <a:chOff x="518" y="3426"/>
            <a:chExt cx="13666" cy="188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37" y="3844"/>
              <a:ext cx="13447" cy="1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楼上新买了一架钢琴，我们家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便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多了一些不安静。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D:\Desktop\117(2).png117(2)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171690" y="5137150"/>
            <a:ext cx="2193290" cy="16332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48590" y="4419600"/>
            <a:ext cx="9216435" cy="1272540"/>
            <a:chOff x="518" y="3426"/>
            <a:chExt cx="13556" cy="2004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627" y="3426"/>
              <a:ext cx="13447" cy="2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很多时候，仅仅是换一种心情，换一个角度，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便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可以从困境中走出来。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7" name="圆角矩形 6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根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副词——</a:t>
              </a: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就，常用于书面语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30505" y="5248275"/>
            <a:ext cx="11488420" cy="1256665"/>
            <a:chOff x="-443" y="1654"/>
            <a:chExt cx="19576" cy="2564"/>
          </a:xfrm>
        </p:grpSpPr>
        <p:sp>
          <p:nvSpPr>
            <p:cNvPr id="21" name="矩形 20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我的好朋友因为长得特别漂亮，人也聪明，所以被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为校花。</a:t>
              </a: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230505" y="4026535"/>
            <a:ext cx="11488420" cy="1256665"/>
            <a:chOff x="-443" y="1654"/>
            <a:chExt cx="19576" cy="2564"/>
          </a:xfrm>
        </p:grpSpPr>
        <p:sp>
          <p:nvSpPr>
            <p:cNvPr id="15" name="矩形 14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老板看了一下合同，然后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头表示不同意。</a:t>
              </a:r>
            </a:p>
          </p:txBody>
        </p:sp>
        <p:pic>
          <p:nvPicPr>
            <p:cNvPr id="19" name="图片 18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163010" y="702310"/>
            <a:ext cx="6571416" cy="706755"/>
            <a:chOff x="4422" y="462"/>
            <a:chExt cx="3123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2" y="462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称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蹲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摇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摆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根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碎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便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30505" y="1583055"/>
            <a:ext cx="11488420" cy="1256665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那个孩子看他的妈妈不理他，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不再哭了。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4872355" y="462851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摇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495925" y="221297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便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720455" y="5835650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称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30505" y="2804795"/>
            <a:ext cx="11488420" cy="1256665"/>
            <a:chOff x="-443" y="1654"/>
            <a:chExt cx="19576" cy="2564"/>
          </a:xfrm>
        </p:grpSpPr>
        <p:sp>
          <p:nvSpPr>
            <p:cNvPr id="12" name="矩形 1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刚买回来的鲜花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在桌子上，漂亮极了。</a:t>
              </a:r>
            </a:p>
          </p:txBody>
        </p:sp>
        <p:pic>
          <p:nvPicPr>
            <p:cNvPr id="13" name="图片 1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386455" y="3420745"/>
            <a:ext cx="1995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/>
      <p:bldP spid="10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62562" y="367030"/>
            <a:ext cx="6642959" cy="715645"/>
            <a:chOff x="4388" y="462"/>
            <a:chExt cx="3157" cy="112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388" y="476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称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蹲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摇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摆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根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碎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便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516380"/>
            <a:ext cx="12287885" cy="1390015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听到这个消息，他的手抖了一下，玻璃杯掉到地上摔</a:t>
              </a:r>
              <a:r>
                <a:rPr lang="en-US" altLang="zh-CN" sz="30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000" b="1">
                  <a:solidFill>
                    <a:schemeClr val="tx2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3261995"/>
            <a:ext cx="12287885" cy="13233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l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一个盲人摸到了大象的尾巴，所以他觉得大象像一</a:t>
              </a:r>
              <a:r>
                <a:rPr lang="en-US" altLang="zh-CN" sz="30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绳</a:t>
              </a:r>
              <a:r>
                <a:rPr lang="zh-CN" altLang="en-US" sz="3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子。</a:t>
              </a:r>
              <a:endParaRPr lang="zh-CN" altLang="en-US" sz="3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940935"/>
            <a:ext cx="12345035" cy="13233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3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狮子悄悄地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0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在那匹斑马后面的草丛里，等待机会。</a:t>
              </a: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916670" y="3893820"/>
            <a:ext cx="19951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根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319655" y="5581650"/>
            <a:ext cx="19951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蹲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352280" y="2211705"/>
            <a:ext cx="19951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51612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6338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395345" y="1673860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成语故事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46125" y="215201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712710" y="2235835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忽然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突然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的异同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640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瞎子、分别、根、便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87955"/>
            <a:ext cx="8069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寻找、确定、片面、连续、摸、碎、支、不要紧、反应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等词语的搭配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167380" y="4365625"/>
            <a:ext cx="3840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6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6125" y="517398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167380" y="6102350"/>
            <a:ext cx="85915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）学习“有的放矢”这个成语，讨论做事时态度和目标的关系，并完成命题写作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51612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67380" y="4737100"/>
            <a:ext cx="7155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语言文字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类词语的意义和用法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7380" y="517398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本课包含两个成语故事《盲人摸象》和《精诚所至，金石为开》。要求学生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    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70585" y="214566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46125" y="3209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7552055" y="214566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167380" y="3251200"/>
            <a:ext cx="859091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成语、则、（大）象、智慧、士兵、牙齿、胡说、尾巴、绳子、平、墙、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940810" y="3622675"/>
            <a:ext cx="781812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扇子、结论、善于、称、蹲、摇、摆、姿势、尽（力）、石头、哎、唉、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944620" y="3994150"/>
            <a:ext cx="66992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金属、硬”等本课其他重点词汇五级大纲词语的意义和用法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738245" y="5554980"/>
            <a:ext cx="78498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阅读理解课文，掌握文章大意，并能运用所学语言、词语点叙述这两个故事。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微信图片_20220927114515.jpg微信图片_202209271145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347075" y="1070610"/>
            <a:ext cx="2489200" cy="3314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49553" y="4542155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shàn yú</a:t>
            </a:r>
          </a:p>
          <a:p>
            <a:pPr algn="ctr"/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善 于</a:t>
            </a:r>
            <a:endParaRPr lang="en-US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微信图片_20220927114732.jpg微信图片_202209271147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228330" y="1459230"/>
            <a:ext cx="3296920" cy="26028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0828" y="4231640"/>
            <a:ext cx="397129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hū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rá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</a:t>
            </a:r>
            <a:endParaRPr lang="zh-CN" altLang="zh-CN" sz="6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/>
            <a:r>
              <a:rPr 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忽</a:t>
            </a:r>
            <a:r>
              <a:rPr lang="en-US" alt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然</a:t>
            </a:r>
            <a:endParaRPr lang="zh-CN" sz="66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微信图片_20220927115009.png微信图片_202209271150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68310" y="861060"/>
            <a:ext cx="3603625" cy="36042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22565" y="4196715"/>
            <a:ext cx="44786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bú yào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jǐn</a:t>
            </a:r>
          </a:p>
          <a:p>
            <a:pPr algn="ctr" eaLnBrk="1">
              <a:lnSpc>
                <a:spcPct val="100000"/>
              </a:lnSpc>
            </a:pPr>
            <a:r>
              <a:rPr 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  <a:sym typeface="Arial" panose="020B0604020202020204"/>
              </a:rPr>
              <a:t>不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  <a:sym typeface="Arial" panose="020B0604020202020204"/>
              </a:rPr>
              <a:t> </a:t>
            </a:r>
            <a:r>
              <a:rPr 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  <a:sym typeface="Arial" panose="020B0604020202020204"/>
              </a:rPr>
              <a:t>要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  <a:sym typeface="Arial" panose="020B0604020202020204"/>
              </a:rPr>
              <a:t> </a:t>
            </a:r>
            <a:r>
              <a:rPr 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  <a:sym typeface="Arial" panose="020B0604020202020204"/>
              </a:rPr>
              <a:t>紧</a:t>
            </a:r>
            <a:endParaRPr lang="zh-CN" sz="66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101010.png1010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89278" y="861060"/>
            <a:ext cx="3361690" cy="36042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22565" y="4196715"/>
            <a:ext cx="44786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zī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shì</a:t>
            </a:r>
          </a:p>
          <a:p>
            <a:pPr algn="ctr"/>
            <a:r>
              <a:rPr lang="zh-CN" altLang="en-US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姿</a:t>
            </a:r>
            <a:r>
              <a:rPr lang="en-US" alt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势</a:t>
            </a:r>
            <a:endParaRPr lang="zh-CN" altLang="en-US" sz="66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777777.png7777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72438" y="1593533"/>
            <a:ext cx="3595370" cy="21393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22565" y="4196715"/>
            <a:ext cx="44786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jǐn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(lì)</a:t>
            </a:r>
          </a:p>
          <a:p>
            <a:pPr algn="ctr" eaLnBrk="1"/>
            <a:r>
              <a:rPr lang="zh-CN" altLang="en-US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尽（力）</a:t>
            </a:r>
            <a:endParaRPr lang="zh-CN" altLang="en-US" sz="66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131313.png1313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68310" y="1310005"/>
            <a:ext cx="3603625" cy="27063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22565" y="4196715"/>
            <a:ext cx="44786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què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dìng</a:t>
            </a:r>
            <a:endParaRPr lang="en-US" altLang="zh-CN" sz="6600" b="1" kern="1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 eaLnBrk="1"/>
            <a:r>
              <a:rPr 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确</a:t>
            </a:r>
            <a:r>
              <a:rPr lang="en-US" alt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定</a:t>
            </a:r>
            <a:endParaRPr lang="zh-CN" altLang="en-US" sz="66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微信图片_20220927174217.png微信图片_202209271742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296910" y="735965"/>
            <a:ext cx="3146425" cy="36042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22565" y="4196715"/>
            <a:ext cx="44786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fǎn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yìng</a:t>
            </a:r>
            <a:r>
              <a:rPr lang="zh-CN" altLang="zh-CN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zh-CN" altLang="zh-CN" sz="6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 eaLnBrk="1"/>
            <a:r>
              <a:rPr lang="zh-CN" altLang="en-US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反</a:t>
            </a:r>
            <a:r>
              <a:rPr lang="en-US" alt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应</a:t>
            </a:r>
            <a:endParaRPr lang="zh-CN" altLang="en-US" sz="66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555.png55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822565" y="1207135"/>
            <a:ext cx="3729990" cy="29895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22565" y="4196715"/>
            <a:ext cx="44786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dǎ liè</a:t>
            </a:r>
            <a:r>
              <a:rPr lang="en-US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</a:p>
          <a:p>
            <a:pPr algn="ctr"/>
            <a:r>
              <a:rPr lang="zh-CN" altLang="en-US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打</a:t>
            </a:r>
            <a:r>
              <a:rPr lang="en-US" alt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猎</a:t>
            </a:r>
            <a:endParaRPr lang="zh-CN" altLang="en-US" sz="66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01295" y="197167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4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善 于</a:t>
              </a:r>
              <a:endParaRPr lang="zh-CN" altLang="en-US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be good at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-22860" y="275463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shàn yú</a:t>
            </a:r>
            <a:endParaRPr lang="zh-CN" altLang="en-US" sz="32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53435" y="1971675"/>
            <a:ext cx="2320925" cy="3688715"/>
            <a:chOff x="4718" y="1909"/>
            <a:chExt cx="3655" cy="5809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862" y="4133"/>
              <a:ext cx="3511" cy="3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忽</a:t>
              </a:r>
              <a:r>
                <a:rPr lang="en-US" altLang="zh-CN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然</a:t>
              </a:r>
              <a:endParaRPr lang="zh-CN" sz="48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suddenly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8830" y="267716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hū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rá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631940" y="1971675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4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  <a:sym typeface="Arial" panose="020B0604020202020204"/>
                </a:rPr>
                <a:t>不</a:t>
              </a:r>
              <a:r>
                <a:rPr lang="en-US" altLang="zh-CN" sz="4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  <a:sym typeface="Arial" panose="020B0604020202020204"/>
                </a:rPr>
                <a:t> </a:t>
              </a:r>
              <a:r>
                <a:rPr lang="zh-CN" sz="4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  <a:sym typeface="Arial" panose="020B0604020202020204"/>
                </a:rPr>
                <a:t>要</a:t>
              </a:r>
              <a:r>
                <a:rPr lang="en-US" altLang="zh-CN" sz="4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  <a:sym typeface="Arial" panose="020B0604020202020204"/>
                </a:rPr>
                <a:t> </a:t>
              </a:r>
              <a:r>
                <a:rPr lang="zh-CN" sz="4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  <a:sym typeface="Arial" panose="020B0604020202020204"/>
                </a:rPr>
                <a:t>紧</a:t>
              </a:r>
              <a:endParaRPr lang="zh-CN" altLang="en-US" sz="4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it doesn’t matter</a:t>
              </a:r>
              <a:endParaRPr lang="zh-CN" altLang="zh-CN" sz="2000" dirty="0">
                <a:solidFill>
                  <a:srgbClr val="2A2A2B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000" b="1" i="0" u="none" strike="noStrike" kern="100" cap="none" spc="0" normalizeH="0" baseline="0" dirty="0">
                <a:solidFill>
                  <a:srgbClr val="2A2A2B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417945" y="2754630"/>
            <a:ext cx="275463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bú yào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jǐn</a:t>
            </a:r>
          </a:p>
          <a:p>
            <a:pPr algn="ctr" eaLnBrk="1"/>
            <a:endParaRPr lang="en-US" altLang="zh-CN" sz="3600" kern="1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84080" y="1971675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48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  <a:sym typeface="Times New Roman" panose="02020603050405020304" pitchFamily="18" charset="0"/>
                </a:rPr>
                <a:t>姿 势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pose, posture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83445" y="270764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zī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shì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30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01295" y="197167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/>
              <a:r>
                <a:rPr lang="zh-CN" altLang="en-US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反</a:t>
              </a:r>
              <a:r>
                <a:rPr lang="en-US" altLang="zh-CN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应</a:t>
              </a:r>
            </a:p>
            <a:p>
              <a:pPr algn="ctr" eaLnBrk="1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v./n. to react; response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-22860" y="2754630"/>
            <a:ext cx="2754630" cy="113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fǎn yìng</a:t>
            </a:r>
            <a:endParaRPr lang="zh-CN" altLang="en-US" sz="32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 eaLnBrk="1"/>
            <a:endParaRPr lang="zh-CN" altLang="en-US" sz="32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53435" y="1971675"/>
            <a:ext cx="2320925" cy="3996690"/>
            <a:chOff x="4718" y="1909"/>
            <a:chExt cx="3655" cy="6294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862" y="4133"/>
              <a:ext cx="3511" cy="4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尽</a:t>
              </a:r>
              <a:r>
                <a:rPr lang="en-US" altLang="zh-CN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(</a:t>
              </a:r>
              <a:r>
                <a:rPr lang="zh-CN" altLang="en-US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力</a:t>
              </a:r>
              <a:r>
                <a:rPr lang="en-US" altLang="zh-CN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try one’s best </a:t>
              </a:r>
              <a:endParaRPr lang="zh-CN" altLang="zh-CN" sz="2000" dirty="0">
                <a:solidFill>
                  <a:srgbClr val="2A2A2B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8830" y="267716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jǐn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(lì)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631940" y="1971675"/>
            <a:ext cx="2243455" cy="3596005"/>
            <a:chOff x="9262" y="2028"/>
            <a:chExt cx="3533" cy="5663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/>
              <a:r>
                <a:rPr lang="zh-CN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确</a:t>
              </a:r>
              <a:r>
                <a:rPr lang="en-US" altLang="zh-CN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定</a:t>
              </a:r>
            </a:p>
            <a:p>
              <a:pPr algn="ctr" eaLnBrk="1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confirm, to make sure</a:t>
              </a:r>
            </a:p>
            <a:p>
              <a:pPr algn="ctr" eaLnBrk="1"/>
              <a:endParaRPr kumimoji="0" lang="zh-CN" sz="4800" b="1" i="0" u="none" strike="noStrike" kern="100" cap="none" spc="0" normalizeH="0" baseline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417945" y="2754630"/>
            <a:ext cx="275463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què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dìng</a:t>
            </a:r>
            <a:endParaRPr lang="en-US" altLang="zh-CN" sz="3600" kern="1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 eaLnBrk="1"/>
            <a:endParaRPr lang="en-US" altLang="zh-CN" sz="3600" kern="1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84080" y="1971675"/>
            <a:ext cx="2229485" cy="3380740"/>
            <a:chOff x="4717" y="1909"/>
            <a:chExt cx="3511" cy="5324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打</a:t>
              </a:r>
              <a:r>
                <a:rPr lang="en-US" altLang="zh-CN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48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猎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go hunting</a:t>
              </a:r>
              <a:endParaRPr lang="zh-CN" altLang="zh-CN" sz="2000" dirty="0">
                <a:solidFill>
                  <a:srgbClr val="2A2A2B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83445" y="270764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dǎ liè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30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1755" y="-168275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7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D:\Desktop\118(1).png118(1)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96685" y="359410"/>
            <a:ext cx="1597660" cy="1597660"/>
          </a:xfrm>
          <a:prstGeom prst="rect">
            <a:avLst/>
          </a:prstGeom>
        </p:spPr>
      </p:pic>
      <p:pic>
        <p:nvPicPr>
          <p:cNvPr id="13" name="图片 12" descr="D:\Desktop\119.png1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735003" y="3695065"/>
            <a:ext cx="2019935" cy="210566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446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忽然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59890"/>
            <a:ext cx="8538845" cy="721290"/>
            <a:chOff x="518" y="3426"/>
            <a:chExt cx="13447" cy="748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74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584"/>
              <a:ext cx="13446" cy="5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我们正在上课，他</a:t>
              </a:r>
              <a:r>
                <a:rPr lang="zh-CN" altLang="en-US" sz="2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忽然</a:t>
              </a: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26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突然</a:t>
              </a: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站了起来。</a:t>
              </a:r>
              <a:endParaRPr lang="zh-CN" altLang="en-US" sz="2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突然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8930" y="2553743"/>
            <a:ext cx="8538845" cy="891271"/>
            <a:chOff x="518" y="3383"/>
            <a:chExt cx="13447" cy="925"/>
          </a:xfrm>
        </p:grpSpPr>
        <p:sp>
          <p:nvSpPr>
            <p:cNvPr id="17" name="圆角矩形 16"/>
            <p:cNvSpPr/>
            <p:nvPr/>
          </p:nvSpPr>
          <p:spPr>
            <a:xfrm>
              <a:off x="518" y="3396"/>
              <a:ext cx="13447" cy="87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519" y="3383"/>
              <a:ext cx="13446" cy="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一天傍晚，他正带着士兵们在山中打猎，</a:t>
              </a:r>
              <a:r>
                <a:rPr lang="zh-CN" altLang="en-US" sz="2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忽然</a:t>
              </a: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发现远处的草丛中蹲着一只大老虎。</a:t>
              </a:r>
              <a:endParaRPr lang="zh-CN" altLang="en-US" sz="2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8930" y="3585775"/>
            <a:ext cx="8538845" cy="720725"/>
            <a:chOff x="518" y="3426"/>
            <a:chExt cx="13447" cy="748"/>
          </a:xfrm>
        </p:grpSpPr>
        <p:sp>
          <p:nvSpPr>
            <p:cNvPr id="21" name="圆角矩形 20"/>
            <p:cNvSpPr/>
            <p:nvPr/>
          </p:nvSpPr>
          <p:spPr>
            <a:xfrm>
              <a:off x="518" y="3426"/>
              <a:ext cx="13447" cy="74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518" y="3549"/>
              <a:ext cx="13446" cy="5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这件事太</a:t>
              </a:r>
              <a:r>
                <a:rPr lang="zh-CN" altLang="en-US" sz="26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突然</a:t>
              </a:r>
              <a:r>
                <a:rPr lang="zh-CN" altLang="en-US" sz="26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</a:t>
              </a: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！</a:t>
              </a:r>
              <a:endParaRPr lang="zh-CN" altLang="en-US" sz="2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28930" y="4548435"/>
            <a:ext cx="8538845" cy="720725"/>
            <a:chOff x="518" y="3413"/>
            <a:chExt cx="13447" cy="748"/>
          </a:xfrm>
        </p:grpSpPr>
        <p:sp>
          <p:nvSpPr>
            <p:cNvPr id="25" name="圆角矩形 24"/>
            <p:cNvSpPr/>
            <p:nvPr/>
          </p:nvSpPr>
          <p:spPr>
            <a:xfrm>
              <a:off x="518" y="3413"/>
              <a:ext cx="13447" cy="74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7"/>
            <p:cNvSpPr txBox="1"/>
            <p:nvPr/>
          </p:nvSpPr>
          <p:spPr>
            <a:xfrm>
              <a:off x="518" y="3549"/>
              <a:ext cx="13446" cy="5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这件事发生得太</a:t>
              </a:r>
              <a:r>
                <a:rPr lang="zh-CN" altLang="en-US" sz="26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突然</a:t>
              </a: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了！</a:t>
              </a:r>
              <a:endParaRPr lang="zh-CN" altLang="en-US" sz="2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8930" y="5511095"/>
            <a:ext cx="8538845" cy="720725"/>
            <a:chOff x="518" y="3413"/>
            <a:chExt cx="13447" cy="748"/>
          </a:xfrm>
        </p:grpSpPr>
        <p:sp>
          <p:nvSpPr>
            <p:cNvPr id="29" name="圆角矩形 28"/>
            <p:cNvSpPr/>
            <p:nvPr/>
          </p:nvSpPr>
          <p:spPr>
            <a:xfrm>
              <a:off x="518" y="3413"/>
              <a:ext cx="13447" cy="74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7"/>
            <p:cNvSpPr txBox="1"/>
            <p:nvPr/>
          </p:nvSpPr>
          <p:spPr>
            <a:xfrm>
              <a:off x="518" y="3549"/>
              <a:ext cx="13446" cy="5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</a:t>
              </a:r>
              <a:r>
                <a:rPr lang="zh-CN" altLang="en-US" sz="26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突然</a:t>
              </a:r>
              <a:r>
                <a:rPr lang="zh-CN" altLang="en-US" sz="2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的一声喊叫吓了我一跳。</a:t>
              </a:r>
              <a:endParaRPr lang="zh-CN" altLang="en-US" sz="2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55905" y="1639570"/>
          <a:ext cx="11708130" cy="41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1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3270"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aseline="0" dirty="0"/>
                        <a:t>忽然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aseline="0" dirty="0"/>
                        <a:t>突然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marR="0" lvl="0" indent="0" algn="l" defTabSz="1300480" rtl="0" eaLnBrk="1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他抱着小狗走到门口，</a:t>
                      </a:r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__________</a:t>
                      </a:r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   想起妈妈不允许他在家里养小动物。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eaLnBrk="1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algn="l"/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消息来得太</a:t>
                      </a:r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__________</a:t>
                      </a:r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了，我完全没有准备。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这是一个</a:t>
                      </a:r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__________</a:t>
                      </a:r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的变化，我们谁也没想到。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marL="0" marR="0" lvl="0" indent="0" algn="l" defTabSz="1300480" rtl="0" eaLnBrk="1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有个铁路工人</a:t>
                      </a:r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__________</a:t>
                      </a:r>
                      <a:r>
                        <a:rPr sz="23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就辞了职，买帆船出海了，你听说了吗？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43840" y="71628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55900" y="716280"/>
            <a:ext cx="7035165" cy="522605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7405" y="802640"/>
            <a:ext cx="112071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选词填空</a:t>
            </a:r>
            <a:r>
              <a:rPr lang="en-US" altLang="zh-CN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✓</a:t>
            </a:r>
            <a:r>
              <a:rPr lang="en-US" altLang="zh-CN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✕</a:t>
            </a:r>
            <a:r>
              <a:rPr lang="en-US" altLang="zh-CN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</a:t>
            </a:r>
            <a:endParaRPr lang="zh-CN" altLang="en-US" sz="28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0" name="小钩"/>
          <p:cNvGrpSpPr/>
          <p:nvPr/>
        </p:nvGrpSpPr>
        <p:grpSpPr>
          <a:xfrm>
            <a:off x="8773795" y="259651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小钩"/>
          <p:cNvGrpSpPr/>
          <p:nvPr/>
        </p:nvGrpSpPr>
        <p:grpSpPr>
          <a:xfrm>
            <a:off x="10698480" y="2627630"/>
            <a:ext cx="579755" cy="560070"/>
            <a:chOff x="677837" y="1446312"/>
            <a:chExt cx="633828" cy="612000"/>
          </a:xfrm>
        </p:grpSpPr>
        <p:sp>
          <p:nvSpPr>
            <p:cNvPr id="5" name="椭圆 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小钩"/>
          <p:cNvGrpSpPr/>
          <p:nvPr/>
        </p:nvGrpSpPr>
        <p:grpSpPr>
          <a:xfrm>
            <a:off x="10749280" y="3462655"/>
            <a:ext cx="579755" cy="560070"/>
            <a:chOff x="677837" y="1446312"/>
            <a:chExt cx="633828" cy="612000"/>
          </a:xfrm>
        </p:grpSpPr>
        <p:sp>
          <p:nvSpPr>
            <p:cNvPr id="12" name="椭圆 11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小钩"/>
          <p:cNvGrpSpPr/>
          <p:nvPr/>
        </p:nvGrpSpPr>
        <p:grpSpPr>
          <a:xfrm>
            <a:off x="10768965" y="4295775"/>
            <a:ext cx="579755" cy="560070"/>
            <a:chOff x="677837" y="1446312"/>
            <a:chExt cx="633828" cy="612000"/>
          </a:xfrm>
        </p:grpSpPr>
        <p:sp>
          <p:nvSpPr>
            <p:cNvPr id="20" name="椭圆 19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小钩"/>
          <p:cNvGrpSpPr/>
          <p:nvPr/>
        </p:nvGrpSpPr>
        <p:grpSpPr>
          <a:xfrm>
            <a:off x="8852535" y="5144770"/>
            <a:ext cx="579755" cy="560070"/>
            <a:chOff x="677837" y="1446312"/>
            <a:chExt cx="633828" cy="612000"/>
          </a:xfrm>
        </p:grpSpPr>
        <p:sp>
          <p:nvSpPr>
            <p:cNvPr id="25" name="椭圆 2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1131570" y="4620260"/>
            <a:ext cx="9500870" cy="1070610"/>
            <a:chOff x="-443" y="1654"/>
            <a:chExt cx="19576" cy="2564"/>
          </a:xfrm>
        </p:grpSpPr>
        <p:sp>
          <p:nvSpPr>
            <p:cNvPr id="47" name="矩形 46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她很爱护学生，也很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教育他们。</a:t>
              </a:r>
            </a:p>
          </p:txBody>
        </p:sp>
        <p:pic>
          <p:nvPicPr>
            <p:cNvPr id="48" name="图片 47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1131570" y="2839085"/>
            <a:ext cx="9500870" cy="1070610"/>
            <a:chOff x="-443" y="1654"/>
            <a:chExt cx="19576" cy="2564"/>
          </a:xfrm>
        </p:grpSpPr>
        <p:sp>
          <p:nvSpPr>
            <p:cNvPr id="35" name="矩形 34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你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他就是我们要找的那位英雄吗？</a:t>
              </a:r>
            </a:p>
          </p:txBody>
        </p:sp>
        <p:pic>
          <p:nvPicPr>
            <p:cNvPr id="37" name="图片 36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131570" y="1934210"/>
            <a:ext cx="9500870" cy="107061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不能这样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地看问题，而要多方面地考虑。</a:t>
              </a:r>
            </a:p>
          </p:txBody>
        </p:sp>
        <p:pic>
          <p:nvPicPr>
            <p:cNvPr id="19" name="图片 18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31570" y="1029335"/>
            <a:ext cx="9500870" cy="107061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他在四处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，但至今仍然没有结果。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659380" y="1453515"/>
            <a:ext cx="3591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寻找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7387269" y="320587"/>
            <a:ext cx="1052830" cy="670849"/>
            <a:chOff x="4428" y="462"/>
            <a:chExt cx="2340" cy="1067"/>
          </a:xfrm>
        </p:grpSpPr>
        <p:sp>
          <p:nvSpPr>
            <p:cNvPr id="32" name="圆角矩形 31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449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550" y="580"/>
              <a:ext cx="2155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寻找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6119174" y="320587"/>
            <a:ext cx="1043940" cy="670849"/>
            <a:chOff x="4428" y="462"/>
            <a:chExt cx="2319" cy="1067"/>
          </a:xfrm>
        </p:grpSpPr>
        <p:sp>
          <p:nvSpPr>
            <p:cNvPr id="100" name="圆角矩形 9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4482" y="569"/>
              <a:ext cx="2155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善于</a:t>
              </a:r>
            </a:p>
          </p:txBody>
        </p:sp>
      </p:grpSp>
      <p:sp>
        <p:nvSpPr>
          <p:cNvPr id="139" name="文本框 138"/>
          <p:cNvSpPr txBox="1"/>
          <p:nvPr/>
        </p:nvSpPr>
        <p:spPr>
          <a:xfrm>
            <a:off x="2659380" y="2354580"/>
            <a:ext cx="3591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片面</a:t>
            </a:r>
          </a:p>
        </p:txBody>
      </p:sp>
      <p:sp>
        <p:nvSpPr>
          <p:cNvPr id="140" name="文本框 139"/>
          <p:cNvSpPr txBox="1"/>
          <p:nvPr/>
        </p:nvSpPr>
        <p:spPr>
          <a:xfrm>
            <a:off x="1493520" y="3277870"/>
            <a:ext cx="3591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确定</a:t>
            </a:r>
          </a:p>
        </p:txBody>
      </p:sp>
      <p:sp>
        <p:nvSpPr>
          <p:cNvPr id="142" name="文本框 141"/>
          <p:cNvSpPr txBox="1"/>
          <p:nvPr/>
        </p:nvSpPr>
        <p:spPr>
          <a:xfrm>
            <a:off x="4296410" y="5078730"/>
            <a:ext cx="3591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善于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131570" y="3743960"/>
            <a:ext cx="9500870" cy="1070610"/>
            <a:chOff x="-443" y="1654"/>
            <a:chExt cx="19576" cy="2564"/>
          </a:xfrm>
        </p:grpSpPr>
        <p:sp>
          <p:nvSpPr>
            <p:cNvPr id="41" name="矩形 40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我们班有个同学被车撞了，还好伤得不重，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</a:p>
          </p:txBody>
        </p:sp>
        <p:pic>
          <p:nvPicPr>
            <p:cNvPr id="42" name="图片 4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1131570" y="5553710"/>
            <a:ext cx="9500870" cy="1070610"/>
            <a:chOff x="-443" y="1654"/>
            <a:chExt cx="19576" cy="2564"/>
          </a:xfrm>
        </p:grpSpPr>
        <p:sp>
          <p:nvSpPr>
            <p:cNvPr id="44" name="矩形 43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别难过了，虽然成绩不理想，但你已经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了。</a:t>
              </a:r>
            </a:p>
          </p:txBody>
        </p:sp>
        <p:pic>
          <p:nvPicPr>
            <p:cNvPr id="45" name="图片 4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41" name="文本框 140"/>
          <p:cNvSpPr txBox="1"/>
          <p:nvPr/>
        </p:nvSpPr>
        <p:spPr>
          <a:xfrm>
            <a:off x="7819390" y="4172585"/>
            <a:ext cx="3591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不要紧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162800" y="6042025"/>
            <a:ext cx="3591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尽力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8664254" y="320587"/>
            <a:ext cx="1388745" cy="670849"/>
            <a:chOff x="4054" y="462"/>
            <a:chExt cx="3088" cy="1067"/>
          </a:xfrm>
        </p:grpSpPr>
        <p:sp>
          <p:nvSpPr>
            <p:cNvPr id="51" name="圆角矩形 5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4449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054" y="548"/>
              <a:ext cx="3088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不要紧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686489" y="320587"/>
            <a:ext cx="993775" cy="670849"/>
            <a:chOff x="4428" y="462"/>
            <a:chExt cx="3124" cy="1067"/>
          </a:xfrm>
        </p:grpSpPr>
        <p:sp>
          <p:nvSpPr>
            <p:cNvPr id="90" name="圆角矩形 89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4429" y="569"/>
              <a:ext cx="3123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片面</a:t>
              </a: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2449472" y="320587"/>
            <a:ext cx="1012862" cy="670849"/>
            <a:chOff x="4361" y="462"/>
            <a:chExt cx="3184" cy="1067"/>
          </a:xfrm>
        </p:grpSpPr>
        <p:sp>
          <p:nvSpPr>
            <p:cNvPr id="93" name="圆角矩形 9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4361" y="595"/>
              <a:ext cx="3123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尽力</a:t>
              </a: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904419" y="320587"/>
            <a:ext cx="990600" cy="670560"/>
            <a:chOff x="7162" y="636"/>
            <a:chExt cx="1560" cy="1056"/>
          </a:xfrm>
        </p:grpSpPr>
        <p:sp>
          <p:nvSpPr>
            <p:cNvPr id="62" name="圆角矩形 61"/>
            <p:cNvSpPr/>
            <p:nvPr/>
          </p:nvSpPr>
          <p:spPr>
            <a:xfrm>
              <a:off x="7162" y="636"/>
              <a:ext cx="1561" cy="1056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7183" y="753"/>
              <a:ext cx="152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确定</a:t>
              </a: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184" y="753"/>
              <a:ext cx="152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确定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39" grpId="0"/>
      <p:bldP spid="140" grpId="0"/>
      <p:bldP spid="142" grpId="0"/>
      <p:bldP spid="141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D</a:t>
                </a: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366645"/>
            <a:ext cx="609282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他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没回家，肯定是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公司有事，</a:t>
            </a:r>
          </a:p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你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着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什么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急！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20950" y="5029200"/>
            <a:ext cx="45408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半夜里，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他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睡着睡着，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坐了起来。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瞎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忽然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74465" y="203708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0723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328545"/>
            <a:ext cx="440055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这么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美丽的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图画，竟然是用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绳子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做的！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4699000"/>
            <a:ext cx="4540885" cy="14204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他们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去两个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不同的城市做社会调查，想了解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南方和北方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不同的风俗。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根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分别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用“根”完成下列句子或对话。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5615" y="3555365"/>
            <a:ext cx="892175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2.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第一次用筷子的时候，______________________？（根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-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量词）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446905"/>
            <a:ext cx="7607935" cy="9772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3.A：你今天去超市主要想买什么？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B: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________________________________？（根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-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量词）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45615" y="2672715"/>
            <a:ext cx="922337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17500" indent="-317500" eaLnBrk="1">
              <a:lnSpc>
                <a:spcPct val="120000"/>
              </a:lnSpc>
              <a:buSzPct val="100000"/>
              <a:buAutoNum type="arabicPeriod"/>
            </a:pP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植物靠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。（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根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-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名词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）</a:t>
            </a:r>
            <a:endParaRPr lang="zh-CN" altLang="en-US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3620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“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便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”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改写句子。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7729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31340" y="3519805"/>
            <a:ext cx="8317230" cy="14204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2.朋友不停地给她介绍男朋友，但是每次不是她不喜欢别人，</a:t>
            </a:r>
          </a:p>
          <a:p>
            <a:pPr algn="l" eaLnBrk="1">
              <a:lnSpc>
                <a:spcPct val="120000"/>
              </a:lnSpc>
            </a:pP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就是别人不喜欢她。</a:t>
            </a:r>
          </a:p>
          <a:p>
            <a:pPr algn="l" eaLnBrk="1">
              <a:lnSpc>
                <a:spcPct val="120000"/>
              </a:lnSpc>
            </a:pP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朋友不停地给她介绍男朋友，但是每次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________________？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1340" y="2501265"/>
            <a:ext cx="876871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17500" indent="-317500" eaLnBrk="1">
              <a:lnSpc>
                <a:spcPct val="120000"/>
              </a:lnSpc>
              <a:buSzPct val="100000"/>
              <a:buAutoNum type="arabicPeriod"/>
            </a:pP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他刚出门，发现没带钥匙，就转身回去拿。</a:t>
            </a:r>
          </a:p>
          <a:p>
            <a:pPr marL="317500" indent="-317500" eaLnBrk="1">
              <a:lnSpc>
                <a:spcPct val="120000"/>
              </a:lnSpc>
              <a:buNone/>
            </a:pP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他刚出门，发现没带钥匙，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31340" y="4981575"/>
            <a:ext cx="7768590" cy="9772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3.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如果我们坚持原来的想法，这个工作是不可能完成的。</a:t>
            </a:r>
            <a:endParaRPr lang="zh-CN" altLang="en-US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en-US" altLang="zh-CN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如果我们坚持原来的想法，</a:t>
            </a: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______________________？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48260" y="-1157922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7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99870" y="2572634"/>
            <a:ext cx="9661130" cy="2916646"/>
            <a:chOff x="1890" y="4056"/>
            <a:chExt cx="15214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0" y="4056"/>
              <a:ext cx="15214" cy="4593"/>
              <a:chOff x="-100" y="3667"/>
              <a:chExt cx="18920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100" y="3667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7281" y="6525"/>
                  <a:ext cx="10111" cy="902"/>
                  <a:chOff x="9415" y="6525"/>
                  <a:chExt cx="10111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41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7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28" y="6525"/>
                    <a:ext cx="6898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Helvetica Light" charset="0"/>
                      </a:rPr>
                      <a:t>Two Idiom Stories 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7</a:t>
                  </a: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lang="zh-CN" altLang="en-US" sz="60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Helvetica" pitchFamily="34" charset="0"/>
                    </a:rPr>
                    <a:t>成语故事两则</a:t>
                  </a:r>
                  <a:endPara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2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Helvetica" pitchFamily="34" charset="0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85990" y="5885815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Calibri" panose="020F0502020204030204" charset="0"/>
                </a:rPr>
                <a:t>你会射箭吗？射得准不准？</a:t>
              </a: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D:\Desktop\116.png1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344035" y="2435860"/>
            <a:ext cx="3778250" cy="3778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split orient="vert"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308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11111.png111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95285" y="1727200"/>
            <a:ext cx="3562985" cy="25469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580" y="4542155"/>
            <a:ext cx="41770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jiāng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jūn</a:t>
            </a:r>
          </a:p>
          <a:p>
            <a:pPr algn="ctr">
              <a:lnSpc>
                <a:spcPct val="100000"/>
              </a:lnSpc>
            </a:pPr>
            <a:r>
              <a:rPr 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将</a:t>
            </a:r>
            <a:r>
              <a:rPr lang="en-US" alt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军</a:t>
            </a:r>
            <a:endParaRPr lang="zh-CN" sz="66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236020" y="139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458" y="627919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48260" y="-1157922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7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99870" y="2572634"/>
            <a:ext cx="9661130" cy="2916646"/>
            <a:chOff x="1890" y="4056"/>
            <a:chExt cx="15214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0" y="4056"/>
              <a:ext cx="15214" cy="4593"/>
              <a:chOff x="-100" y="3667"/>
              <a:chExt cx="18920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100" y="3667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7281" y="6525"/>
                  <a:ext cx="10951" cy="902"/>
                  <a:chOff x="9415" y="6525"/>
                  <a:chExt cx="10951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41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7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468" y="6525"/>
                    <a:ext cx="6898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Helvetica Light" charset="0"/>
                      </a:rPr>
                      <a:t>Two Idiom Stories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7</a:t>
                  </a: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lang="zh-CN" altLang="en-US" sz="60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Helvetica" pitchFamily="34" charset="0"/>
                    </a:rPr>
                    <a:t>成语故事两则</a:t>
                  </a:r>
                  <a:endPara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2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Helvetica" pitchFamily="34" charset="0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85990" y="5885815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22222.jpg222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348028" y="1105535"/>
            <a:ext cx="2484755" cy="32448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58430" y="4669155"/>
            <a:ext cx="41770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zhī</a:t>
            </a:r>
          </a:p>
          <a:p>
            <a:pPr algn="ctr" eaLnBrk="1">
              <a:lnSpc>
                <a:spcPct val="100000"/>
              </a:lnSpc>
            </a:pPr>
            <a:r>
              <a:rPr 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支</a:t>
            </a:r>
            <a:endParaRPr lang="zh-CN" sz="66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236020" y="24921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458" y="737139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微信图片_202209271435322.jpg微信图片_2022092714353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73695" y="1459230"/>
            <a:ext cx="3004820" cy="30048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79110" y="5026025"/>
            <a:ext cx="77933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zh-CN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quán</a:t>
            </a:r>
            <a:r>
              <a:rPr lang="en-US" altLang="zh-CN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shén</a:t>
            </a:r>
            <a:r>
              <a:rPr lang="en-US" altLang="zh-CN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guàn</a:t>
            </a:r>
            <a:r>
              <a:rPr lang="en-US" altLang="zh-CN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40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zhù</a:t>
            </a:r>
            <a:r>
              <a:rPr sz="4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zh-CN" altLang="en-US" sz="40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全</a:t>
            </a:r>
            <a:r>
              <a:rPr lang="en-US" altLang="zh-CN" sz="40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40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神</a:t>
            </a:r>
            <a:r>
              <a:rPr lang="en-US" altLang="zh-CN" sz="40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40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贯</a:t>
            </a:r>
            <a:r>
              <a:rPr lang="en-US" altLang="zh-CN" sz="40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40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注</a:t>
            </a:r>
            <a:endParaRPr lang="zh-CN" altLang="en-US" sz="40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236020" y="139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458" y="627919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3333.png33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59725" y="1459230"/>
            <a:ext cx="3634740" cy="25692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580" y="4542155"/>
            <a:ext cx="41770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shí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tou</a:t>
            </a:r>
          </a:p>
          <a:p>
            <a:pPr algn="ctr" eaLnBrk="1"/>
            <a:r>
              <a:rPr lang="zh-CN" altLang="en-US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石</a:t>
            </a:r>
            <a:r>
              <a:rPr lang="en-US" alt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头</a:t>
            </a:r>
            <a:endParaRPr lang="zh-CN" altLang="en-US" sz="66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236020" y="23842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458" y="726344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Administrator\Desktop\44444.png444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457440" y="2015490"/>
            <a:ext cx="4134485" cy="23247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580" y="4542155"/>
            <a:ext cx="41770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lián</a:t>
            </a:r>
            <a:r>
              <a:rPr lang="en-US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6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xù</a:t>
            </a:r>
            <a:endParaRPr lang="en-US" altLang="zh-CN" sz="6600" b="1" kern="1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algn="ctr" eaLnBrk="1">
              <a:lnSpc>
                <a:spcPct val="100000"/>
              </a:lnSpc>
              <a:buClrTx/>
              <a:buSzTx/>
              <a:buNone/>
            </a:pPr>
            <a:r>
              <a:rPr 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连</a:t>
            </a:r>
            <a:r>
              <a:rPr lang="en-US" alt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sz="66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续</a:t>
            </a:r>
            <a:endParaRPr lang="zh-CN" sz="66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39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/>
          <p:cNvGrpSpPr/>
          <p:nvPr/>
        </p:nvGrpSpPr>
        <p:grpSpPr>
          <a:xfrm>
            <a:off x="666750" y="1888490"/>
            <a:ext cx="2216785" cy="3194050"/>
            <a:chOff x="304" y="2028"/>
            <a:chExt cx="3491" cy="5030"/>
          </a:xfrm>
        </p:grpSpPr>
        <p:grpSp>
          <p:nvGrpSpPr>
            <p:cNvPr id="77" name="组合 76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7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9" name="图片 7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80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将</a:t>
              </a:r>
              <a:r>
                <a:rPr lang="en-US" alt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军</a:t>
              </a:r>
            </a:p>
            <a:p>
              <a:pPr algn="ctr" eaLnBrk="1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(military rank) general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199505" y="1888490"/>
            <a:ext cx="2218690" cy="3194050"/>
            <a:chOff x="9301" y="2028"/>
            <a:chExt cx="3494" cy="5030"/>
          </a:xfrm>
        </p:grpSpPr>
        <p:grpSp>
          <p:nvGrpSpPr>
            <p:cNvPr id="67" name="组合 6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6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0" name="文本框 7"/>
            <p:cNvSpPr txBox="1"/>
            <p:nvPr/>
          </p:nvSpPr>
          <p:spPr>
            <a:xfrm>
              <a:off x="9301" y="4147"/>
              <a:ext cx="3479" cy="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支</a:t>
              </a:r>
            </a:p>
            <a:p>
              <a:pPr algn="ctr" eaLnBrk="1">
                <a:lnSpc>
                  <a:spcPct val="7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m. used for long, thin, </a:t>
              </a:r>
            </a:p>
            <a:p>
              <a:pPr algn="ctr" eaLnBrk="1">
                <a:lnSpc>
                  <a:spcPct val="7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   inflexible objects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538480" y="2479040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jiāng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jūn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6155055" y="247904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zhī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8964295" y="1888490"/>
            <a:ext cx="2524125" cy="3194050"/>
            <a:chOff x="4512" y="1909"/>
            <a:chExt cx="3975" cy="5030"/>
          </a:xfrm>
        </p:grpSpPr>
        <p:grpSp>
          <p:nvGrpSpPr>
            <p:cNvPr id="61" name="组合 60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6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5" name="文本框 7"/>
            <p:cNvSpPr txBox="1"/>
            <p:nvPr/>
          </p:nvSpPr>
          <p:spPr>
            <a:xfrm>
              <a:off x="4512" y="4133"/>
              <a:ext cx="3975" cy="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连</a:t>
              </a:r>
              <a:r>
                <a:rPr lang="en-US" altLang="zh-CN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续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7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</a:t>
              </a:r>
            </a:p>
            <a:p>
              <a:pPr algn="ctr" eaLnBrk="1">
                <a:lnSpc>
                  <a:spcPct val="7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be continuous, </a:t>
              </a:r>
            </a:p>
            <a:p>
              <a:pPr algn="ctr" eaLnBrk="1">
                <a:lnSpc>
                  <a:spcPct val="7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be in succession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429000" y="1888490"/>
            <a:ext cx="2243455" cy="3194050"/>
            <a:chOff x="9262" y="2028"/>
            <a:chExt cx="3533" cy="5030"/>
          </a:xfrm>
        </p:grpSpPr>
        <p:grpSp>
          <p:nvGrpSpPr>
            <p:cNvPr id="72" name="组合 71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7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4" name="图片 7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5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石</a:t>
              </a:r>
              <a:r>
                <a:rPr lang="en-US" alt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>
                <a:buClrTx/>
                <a:buSzTx/>
                <a:buFontTx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stone, rock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093720" y="247904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shí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tou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8832215" y="2479040"/>
            <a:ext cx="27228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lián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xù</a:t>
            </a: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37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</a:p>
          </p:txBody>
        </p:sp>
      </p:grpSp>
      <p:grpSp>
        <p:nvGrpSpPr>
          <p:cNvPr id="16" name="文章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513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āi </a:t>
              </a:r>
            </a:p>
            <a:p>
              <a:pPr algn="ctr" eaLnBrk="1">
                <a:lnSpc>
                  <a:spcPct val="100000"/>
                </a:lnSpc>
              </a:pP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哎</a:t>
              </a: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int. </a:t>
              </a: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used to express surprise</a:t>
              </a: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or dissatisfaction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内容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55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gǎn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杆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pole, shaft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之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yìng</a:t>
              </a:r>
            </a:p>
            <a:p>
              <a:pPr algn="ctr" eaLnBrk="1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硬</a:t>
              </a: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hard, tough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然而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zh-CN" sz="6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jīn</a:t>
              </a:r>
              <a:r>
                <a:rPr lang="en-US" altLang="zh-CN" sz="6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6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shǔ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金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属</a:t>
              </a: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metal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看法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5281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altLang="zh-CN" sz="6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ài</a:t>
              </a:r>
              <a:endParaRPr lang="zh-CN" altLang="zh-CN" sz="6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唉</a:t>
              </a: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int. </a:t>
              </a: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sighing sound indicating sadness or regret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fǒu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zé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sz="2400">
                  <a:sym typeface="+mn-ea"/>
                </a:rPr>
                <a:t>conj. or, otherwise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杆</a:t>
              </a:r>
            </a:p>
            <a:p>
              <a:pPr algn="ctr" eaLnBrk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pole, shaft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gǎn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唉</a:t>
              </a:r>
            </a:p>
            <a:p>
              <a:pPr eaLnBrk="1">
                <a:lnSpc>
                  <a:spcPct val="7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int. sighing sound indicating sadness</a:t>
              </a:r>
            </a:p>
            <a:p>
              <a:pPr eaLnBrk="1">
                <a:lnSpc>
                  <a:spcPct val="70000"/>
                </a:lnSpc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     or regret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ài</a:t>
            </a:r>
            <a:endParaRPr lang="en-US" sz="3600" b="1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哎</a:t>
              </a:r>
            </a:p>
            <a:p>
              <a:pPr algn="ctr" ea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int. used to express surprise or dissatisfaction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āi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46075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金</a:t>
              </a:r>
              <a:r>
                <a:rPr lang="en-US" alt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属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metal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23659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jīn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shǔ</a:t>
            </a:r>
            <a:endParaRPr 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57975" y="3628390"/>
            <a:ext cx="2524125" cy="3194050"/>
            <a:chOff x="4512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12" y="4133"/>
              <a:ext cx="397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硬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hard, tough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550025" y="4364355"/>
            <a:ext cx="272288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yìng</a:t>
            </a:r>
            <a:endParaRPr lang="en-US" altLang="zh-CN" sz="2800" b="1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摇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摸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18565"/>
            <a:ext cx="866076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R="0" lvl="0" indent="0" algn="l" defTabSz="130048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lang="zh-CN" altLang="zh-CN" sz="26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每天我一回家，可爱的小狗就</a:t>
            </a:r>
            <a:r>
              <a:rPr lang="zh-CN" altLang="zh-CN" sz="26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</a:t>
            </a:r>
            <a:r>
              <a:rPr lang="zh-CN" altLang="zh-CN" sz="26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着尾巴冲我跑过来。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549728" y="1380510"/>
            <a:ext cx="156156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26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反应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反映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219960" y="1330960"/>
            <a:ext cx="931354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对我们提出的意见，老板还没有做出</a:t>
            </a:r>
            <a:r>
              <a:rPr lang="zh-CN" altLang="zh-CN" sz="32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9242763" y="141162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反应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连续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继续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219960" y="1330960"/>
            <a:ext cx="931354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130048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</a:t>
            </a:r>
            <a:r>
              <a:rPr lang="zh-CN" altLang="zh-CN" sz="28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我真的需要休息了，我已经</a:t>
            </a:r>
            <a:r>
              <a:rPr lang="zh-CN" altLang="zh-CN" sz="28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zh-CN" sz="28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工作20个小时了。</a:t>
            </a: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528138" y="145925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连续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说出第六课中有关旅游节日的词语</a:t>
              </a: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0614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名胜古迹、风景、合影、展览、结账、团、时差、国庆节、元旦、除夕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.......</a:t>
            </a:r>
          </a:p>
        </p:txBody>
      </p:sp>
      <p:pic>
        <p:nvPicPr>
          <p:cNvPr id="7" name="图片 6" descr="D:\Desktop\微信图片_20220924225920.jpg微信图片_202209242259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82845" y="2317115"/>
            <a:ext cx="2266315" cy="21513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哎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唉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219960" y="1330960"/>
            <a:ext cx="931354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zh-CN" sz="3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，我想到了一个办法，你们看看行不行。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451438" y="139257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0925223046.jpg微信图片_202209252230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04140" y="0"/>
            <a:ext cx="12296140" cy="700087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04140" y="0"/>
            <a:ext cx="12296140" cy="6990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952500" y="3496310"/>
            <a:ext cx="1116457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李广射箭的时候是什么样的？</a:t>
            </a:r>
          </a:p>
          <a:p>
            <a:pPr marL="457200" indent="-45720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他以为自己射的是什么？实际上呢？</a:t>
            </a:r>
          </a:p>
          <a:p>
            <a:pPr marL="457200" indent="-45720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他再试的结果是怎样的？为什么会这样？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7607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</a:t>
            </a:r>
          </a:p>
        </p:txBody>
      </p:sp>
      <p:pic>
        <p:nvPicPr>
          <p:cNvPr id="3" name="07-3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500" y="1655445"/>
            <a:ext cx="2043430" cy="1633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8" dur="1393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0925223046.jpg微信图片_2022092522304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4140" y="0"/>
            <a:ext cx="12296140" cy="700087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04140" y="-66040"/>
            <a:ext cx="12296140" cy="6990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92250" y="5292725"/>
            <a:ext cx="968883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</a:p>
          <a:p>
            <a:pPr algn="l" fontAlgn="auto">
              <a:lnSpc>
                <a:spcPct val="150000"/>
              </a:lnSpc>
            </a:pP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将军、善于、打猎、蹲、不要紧、全神贯注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西汉时期有一位著名的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将军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叫李广，他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善于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骑马射箭，作战勇敢，被称</a:t>
            </a:r>
          </a:p>
          <a:p>
            <a:pPr eaLnBrk="1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为“飞将军”。一天傍晚，他正带着士兵们在山中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打猎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，忽然发现远处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蹲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着一只大老虎。士兵们都紧张地围了上来，想要保护他。李广摇摇头，表示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不要紧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。只见他从箭袋里取出一支箭，摆好姿势，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全神贯注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，用尽全力向老虎射去。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8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0925223046.jpg微信图片_2022092522304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4140" y="0"/>
            <a:ext cx="12296140" cy="700087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04140" y="0"/>
            <a:ext cx="12296140" cy="6990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06525" y="5681345"/>
            <a:ext cx="968883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请用重点词语复述故事：反应、确定、竟不是、吃惊、连续、无奈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1925" y="901065"/>
            <a:ext cx="12177395" cy="4477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</a:t>
            </a:r>
            <a:r>
              <a:rPr lang="en-US" altLang="zh-CN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过了一会儿，老虎没什么</a:t>
            </a:r>
            <a:r>
              <a:rPr lang="zh-CN" altLang="en-US" sz="27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反应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，士兵们小心地走上前去，想</a:t>
            </a:r>
            <a:r>
              <a:rPr lang="zh-CN" altLang="en-US" sz="27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确定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它是不是死了。没想到仔细一看，被射中的</a:t>
            </a:r>
            <a:r>
              <a:rPr lang="zh-CN" altLang="en-US" sz="27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竟不是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老虎，而是一块形状很像老虎的大石头，而且一整支箭几乎全都射到石头中去了！大家都很</a:t>
            </a:r>
            <a:r>
              <a:rPr lang="zh-CN" altLang="en-US" sz="27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吃惊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，连李广自己都不相信他能有这么大的力气，于是他想再试试。可是，这次他</a:t>
            </a:r>
            <a:r>
              <a:rPr lang="zh-CN" altLang="en-US" sz="27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连续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换了几根箭，都没能再射进去，有的箭头碎了，有的箭杆断了，而大石头一点儿变化也没有。“哎，怎么会这样？”士兵奇怪地你看我，我看你。“唉！大概是我不够用心了吧！”李广也</a:t>
            </a:r>
            <a:r>
              <a:rPr lang="zh-CN" altLang="en-US" sz="27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无奈</a:t>
            </a:r>
            <a:r>
              <a:rPr lang="zh-CN" altLang="en-US" sz="27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地说。</a:t>
            </a:r>
            <a:endParaRPr lang="zh-CN" altLang="en-US" sz="27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0925223046.jpg微信图片_2022092522304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4140" y="0"/>
            <a:ext cx="12296140" cy="700087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104140" y="0"/>
            <a:ext cx="12296140" cy="6990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06525" y="5586095"/>
            <a:ext cx="968883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你知道：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“精诚所至，金石为开”是什么意思了吗？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9240" y="1070610"/>
            <a:ext cx="1165352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人们对这件事情感到很不解，就去问当时最有影响力的学者扬雄。扬雄回答说：“如果诚心实意，即使像金属和石头那样硬的东西也会被打动。”“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精诚所至，金石为开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”这一成语也便由此流传下来。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6715" y="2108200"/>
            <a:ext cx="88785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defTabSz="1300480" eaLnBrk="1">
              <a:lnSpc>
                <a:spcPct val="150000"/>
              </a:lnSpc>
              <a:buSzPct val="100000"/>
              <a:buNone/>
            </a:pP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射箭的时候，我们要对准目标。这个目标，在古代叫做“的”，也就是我们今天说的“目的”的“的”；而箭，在古代叫做“矢”。连起来就是成语“有的放矢”。</a:t>
            </a:r>
          </a:p>
          <a:p>
            <a:pPr marL="163830" indent="-163830" algn="l" defTabSz="1300480" eaLnBrk="1">
              <a:lnSpc>
                <a:spcPct val="150000"/>
              </a:lnSpc>
              <a:buSzPct val="100000"/>
              <a:buAutoNum type="arabicPeriod"/>
            </a:pPr>
            <a:endParaRPr lang="zh-CN" altLang="en-US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indent="0" algn="l" defTabSz="1300480" eaLnBrk="1">
              <a:lnSpc>
                <a:spcPct val="150000"/>
              </a:lnSpc>
              <a:buSzPct val="100000"/>
              <a:buNone/>
            </a:pPr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请以“有的放矢”为题，谈一谈你对做事情时态度和目标的看法。尽量用上本课所学的生词，字数不少于100字。</a:t>
            </a:r>
            <a:endParaRPr lang="zh-CN" altLang="en-US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第七课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957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72"/>
          <p:cNvSpPr txBox="1"/>
          <p:nvPr/>
        </p:nvSpPr>
        <p:spPr>
          <a:xfrm>
            <a:off x="981710" y="1000760"/>
            <a:ext cx="9422130" cy="2861310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传说有个叫作“夕”的怪物，经常伤害百姓，大家虽然恨它，但是又很无奈。</a:t>
            </a:r>
          </a:p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七郎暗暗下定决心一定要杀死“夕”，替百姓除掉这个制造灾害的怪物。</a:t>
            </a:r>
          </a:p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天亮前又会逃得连影子都找不着了。</a:t>
            </a:r>
          </a:p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“夕”说不定晚上要出来伤害大家，让大家今晚熬夜等着。</a:t>
            </a:r>
          </a:p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“夕”吓得什么似的，急忙往外逃。</a:t>
            </a:r>
          </a:p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除掉“夕”以后，百姓纷纷对七郎表达谢意。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pic>
        <p:nvPicPr>
          <p:cNvPr id="4" name="图片 3" descr="D:\Desktop\微信图片_20220924230808.png微信图片_202209242308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71670" y="4209415"/>
            <a:ext cx="2442210" cy="2451735"/>
          </a:xfrm>
          <a:prstGeom prst="rect">
            <a:avLst/>
          </a:prstGeom>
        </p:spPr>
      </p:pic>
      <p:pic>
        <p:nvPicPr>
          <p:cNvPr id="34" name="图片 33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55480" y="0"/>
            <a:ext cx="1727835" cy="17278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2092516120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68580" y="0"/>
            <a:ext cx="12262485" cy="6867525"/>
          </a:xfrm>
          <a:prstGeom prst="rect">
            <a:avLst/>
          </a:prstGeom>
        </p:spPr>
      </p:pic>
      <p:cxnSp>
        <p:nvCxnSpPr>
          <p:cNvPr id="67" name="直接连接符 66"/>
          <p:cNvCxnSpPr/>
          <p:nvPr/>
        </p:nvCxnSpPr>
        <p:spPr>
          <a:xfrm>
            <a:off x="5198726" y="90691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861781" y="277598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836977" y="4494943"/>
            <a:ext cx="2214245" cy="15938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83697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07010" y="702310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319532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317309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314071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310896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6972935" y="5522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6991350" y="3744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6951345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6991350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59295" y="23577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chū chāi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59930" y="57912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wū rǎn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5087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污染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08960" y="41459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牙膏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4007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毛巾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38550" y="5486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出差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矩形: 圆角 53"/>
          <p:cNvSpPr/>
          <p:nvPr/>
        </p:nvSpPr>
        <p:spPr>
          <a:xfrm>
            <a:off x="3195320" y="20631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矩形: 圆角 53"/>
          <p:cNvSpPr/>
          <p:nvPr/>
        </p:nvSpPr>
        <p:spPr>
          <a:xfrm>
            <a:off x="3173095" y="2851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矩形: 圆角 53"/>
          <p:cNvSpPr/>
          <p:nvPr/>
        </p:nvSpPr>
        <p:spPr>
          <a:xfrm>
            <a:off x="3108960" y="38411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50870" y="568579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污染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108960" y="41154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牙膏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140075" y="224028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毛巾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638550" y="51816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出差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8" name="矩形: 圆角 53"/>
          <p:cNvSpPr/>
          <p:nvPr/>
        </p:nvSpPr>
        <p:spPr>
          <a:xfrm>
            <a:off x="3172460" y="553275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9" name="矩形: 圆角 53"/>
          <p:cNvSpPr/>
          <p:nvPr/>
        </p:nvSpPr>
        <p:spPr>
          <a:xfrm>
            <a:off x="6983095" y="20815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0" name="矩形: 圆角 53"/>
          <p:cNvSpPr/>
          <p:nvPr/>
        </p:nvSpPr>
        <p:spPr>
          <a:xfrm>
            <a:off x="7023100" y="2978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4" name="矩形: 圆角 53"/>
          <p:cNvSpPr/>
          <p:nvPr/>
        </p:nvSpPr>
        <p:spPr>
          <a:xfrm>
            <a:off x="3227070" y="205105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5" name="矩形: 圆角 53"/>
          <p:cNvSpPr/>
          <p:nvPr/>
        </p:nvSpPr>
        <p:spPr>
          <a:xfrm>
            <a:off x="3204845" y="27305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6" name="矩形: 圆角 53"/>
          <p:cNvSpPr/>
          <p:nvPr/>
        </p:nvSpPr>
        <p:spPr>
          <a:xfrm>
            <a:off x="3140710" y="382905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09595" y="5595620"/>
            <a:ext cx="20243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尾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巴</a:t>
            </a:r>
          </a:p>
          <a:p>
            <a:pPr algn="ctr"/>
            <a:r>
              <a:rPr lang="zh-CN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wěi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ba</a:t>
            </a:r>
            <a:endParaRPr lang="zh-CN" altLang="zh-CN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140710" y="3905250"/>
            <a:ext cx="20243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牙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齿</a:t>
            </a:r>
          </a:p>
          <a:p>
            <a:pPr algn="ctr"/>
            <a:r>
              <a:rPr lang="zh-CN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yá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chǐ</a:t>
            </a:r>
            <a:endParaRPr lang="zh-CN" altLang="zh-CN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140075" y="2144395"/>
            <a:ext cx="20243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身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子</a:t>
            </a:r>
          </a:p>
          <a:p>
            <a:pPr algn="ctr"/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shēn </a:t>
            </a:r>
            <a:r>
              <a:rPr lang="en-US" altLang="zh-CN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zi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529330" y="360680"/>
            <a:ext cx="13131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耳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朵</a:t>
            </a:r>
          </a:p>
          <a:p>
            <a:pPr algn="ctr" eaLnBrk="1">
              <a:buNone/>
            </a:pPr>
            <a:r>
              <a:rPr lang="zh-CN" altLang="en-US"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ěr</a:t>
            </a:r>
            <a:r>
              <a:rPr lang="en-US" altLang="zh-CN"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duo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152005" y="366395"/>
            <a:ext cx="16471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绳</a:t>
            </a:r>
            <a:r>
              <a:rPr lang="en-US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子</a:t>
            </a:r>
            <a:r>
              <a:rPr lang="zh-CN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shéng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zi</a:t>
            </a:r>
            <a:endParaRPr lang="zh-CN" altLang="zh-CN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023100" y="2228215"/>
            <a:ext cx="19056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扇</a:t>
            </a:r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子</a:t>
            </a:r>
          </a:p>
          <a:p>
            <a:pPr algn="ctr" eaLnBrk="1">
              <a:buNone/>
            </a:pPr>
            <a:r>
              <a:rPr lang="zh-CN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shàn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zi</a:t>
            </a:r>
            <a:endParaRPr lang="zh-CN" altLang="zh-CN" sz="32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ctr" eaLnBrk="1">
              <a:buNone/>
            </a:pP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346950" y="3841115"/>
            <a:ext cx="131318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墙</a:t>
            </a:r>
          </a:p>
          <a:p>
            <a:pPr algn="ctr" eaLnBrk="1">
              <a:buNone/>
            </a:pP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qiáng</a:t>
            </a:r>
            <a:endParaRPr lang="zh-CN" altLang="zh-CN" sz="3200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ctr" eaLnBrk="1">
              <a:buNone/>
            </a:pP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378700" y="5484495"/>
            <a:ext cx="131318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00480" eaLnBrk="1">
              <a:lnSpc>
                <a:spcPct val="120000"/>
              </a:lnSpc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角</a:t>
            </a:r>
          </a:p>
          <a:p>
            <a:pPr algn="ctr" defTabSz="1300480" eaLnBrk="1">
              <a:lnSpc>
                <a:spcPct val="120000"/>
              </a:lnSpc>
            </a:pPr>
            <a:r>
              <a:rPr lang="zh-CN" altLang="en-US"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jiǎo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姐姐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55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shì</a:t>
              </a:r>
              <a:r>
                <a:rPr lang="en-US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bīng</a:t>
              </a:r>
              <a:endParaRPr lang="zh-CN" altLang="zh-CN" sz="8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士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兵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soldier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公斤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7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6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zhì</a:t>
              </a:r>
              <a:r>
                <a:rPr lang="en-US" altLang="zh-CN" sz="6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6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huì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智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慧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wisdom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经常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5281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6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mō</a:t>
              </a:r>
              <a:r>
                <a:rPr lang="zh-CN" altLang="zh-CN" sz="6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imes New Roman" panose="02020603050405020304" pitchFamily="18" charset="0"/>
                  <a:sym typeface="Times New Roman" panose="02020603050405020304" pitchFamily="18" charset="0"/>
                </a:rPr>
                <a:t> </a:t>
              </a:r>
              <a:endParaRPr lang="zh-CN" altLang="zh-CN" sz="6000" dirty="0">
                <a:solidFill>
                  <a:srgbClr val="2A2A2B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摸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touch, to feel, 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to stroke</a:t>
              </a:r>
              <a:r>
                <a:rPr lang="zh-CN" altLang="zh-CN" sz="2400" b="1" dirty="0">
                  <a:solidFill>
                    <a:srgbClr val="2A2A2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 </a:t>
              </a:r>
              <a:endParaRPr lang="zh-CN" altLang="zh-CN" sz="2400" b="1" dirty="0">
                <a:solidFill>
                  <a:srgbClr val="2A2A2B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algn="ctr"/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游泳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455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máng</a:t>
              </a:r>
              <a:r>
                <a:rPr lang="en-US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rén</a:t>
              </a:r>
              <a:endParaRPr lang="zh-CN" altLang="zh-CN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盲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人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blind people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所以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513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zé</a:t>
              </a:r>
              <a:endParaRPr lang="zh-CN" altLang="zh-CN" sz="8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则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m. (used for news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 or writings) piece</a:t>
              </a:r>
              <a:endParaRPr lang="zh-CN" altLang="zh-CN" sz="2400" dirty="0">
                <a:solidFill>
                  <a:srgbClr val="2A2A2B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所以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suǒ yǐ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以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so</a:t>
              </a:r>
            </a:p>
          </p:txBody>
        </p:sp>
      </p:grpSp>
      <p:grpSp>
        <p:nvGrpSpPr>
          <p:cNvPr id="2" name="因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chéng</a:t>
              </a:r>
              <a:r>
                <a:rPr lang="en-US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yǔ</a:t>
              </a:r>
              <a:endParaRPr lang="zh-CN" altLang="zh-CN" sz="6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成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语</a:t>
              </a:r>
            </a:p>
            <a:p>
              <a:pPr algn="ctr" eaLnBrk="1">
                <a:buClrTx/>
                <a:buSzTx/>
                <a:buFontTx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idiom, set phrase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打篮球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jié lùn</a:t>
              </a:r>
            </a:p>
            <a:p>
              <a:pPr algn="ctr" eaLnBrk="1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结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论</a:t>
              </a: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conclusion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面条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677"/>
              <a:ext cx="7429" cy="397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piàn</a:t>
              </a:r>
              <a:r>
                <a:rPr lang="en-US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miàn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片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one-sided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好吃"/>
          <p:cNvGrpSpPr/>
          <p:nvPr/>
        </p:nvGrpSpPr>
        <p:grpSpPr>
          <a:xfrm>
            <a:off x="1337628" y="735965"/>
            <a:ext cx="4717415" cy="5817235"/>
            <a:chOff x="2105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5" y="3677"/>
              <a:ext cx="7429" cy="397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píng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平</a:t>
              </a: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flat, level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羊肉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689"/>
              <a:ext cx="7429" cy="397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hú</a:t>
              </a:r>
              <a:r>
                <a:rPr lang="en-US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shuō</a:t>
              </a:r>
            </a:p>
            <a:p>
              <a:pPr algn="ctr" eaLnBrk="1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说</a:t>
              </a: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talk nonsense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自行车"/>
          <p:cNvGrpSpPr/>
          <p:nvPr/>
        </p:nvGrpSpPr>
        <p:grpSpPr>
          <a:xfrm>
            <a:off x="1336993" y="728206"/>
            <a:ext cx="4717415" cy="5817235"/>
            <a:chOff x="2105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5" y="3296"/>
              <a:ext cx="7429" cy="518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xún</a:t>
              </a:r>
              <a:r>
                <a:rPr lang="en-US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寻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找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look for, to seek</a:t>
              </a: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外"/>
          <p:cNvGrpSpPr/>
          <p:nvPr/>
        </p:nvGrpSpPr>
        <p:grpSpPr>
          <a:xfrm>
            <a:off x="1336993" y="728206"/>
            <a:ext cx="4717415" cy="5817235"/>
            <a:chOff x="2105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5" y="3587"/>
              <a:ext cx="7429" cy="4554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fēn</a:t>
              </a:r>
              <a:r>
                <a:rPr lang="en-US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bié</a:t>
              </a:r>
              <a:endParaRPr lang="zh-CN" altLang="zh-CN" sz="6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分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别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adv. </a:t>
              </a: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respectively, separately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门"/>
          <p:cNvGrpSpPr/>
          <p:nvPr/>
        </p:nvGrpSpPr>
        <p:grpSpPr>
          <a:xfrm>
            <a:off x="1336993" y="711061"/>
            <a:ext cx="4717415" cy="5817235"/>
            <a:chOff x="2105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5" y="3716"/>
              <a:ext cx="7429" cy="397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zh-CN" sz="5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xiā</a:t>
              </a:r>
              <a:endParaRPr lang="zh-CN" altLang="zh-CN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瞎</a:t>
              </a:r>
            </a:p>
            <a:p>
              <a:pPr algn="ctr" eaLnBrk="1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blind people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0MmQ4N2JlZDRkYTVmM2QxMDAwYTU3YTQ3MzY2OGUifQ=="/>
  <p:tag name="KSO_WPP_MARK_KEY" val="5c60731e-d620-40b9-a7f9-f2cce11fdc4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21,&quot;width&quot;:2721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33,&quot;width&quot;:3968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13,&quot;width&quot;:7330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1.44094488189,&quot;width&quot;:6902.921259842519}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884,&quot;width&quot;:5256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4805</Words>
  <Application>Microsoft Office PowerPoint</Application>
  <PresentationFormat>Widescreen</PresentationFormat>
  <Paragraphs>647</Paragraphs>
  <Slides>66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91" baseType="lpstr">
      <vt:lpstr>Aharoni</vt:lpstr>
      <vt:lpstr>GB Pinyinok-D</vt:lpstr>
      <vt:lpstr>Helvetica Light</vt:lpstr>
      <vt:lpstr>HelveticaExt-Normal</vt:lpstr>
      <vt:lpstr>Microsoft YaHei</vt:lpstr>
      <vt:lpstr>Microsoft YaHei</vt:lpstr>
      <vt:lpstr>Microsoft YaHei Light</vt:lpstr>
      <vt:lpstr>OPPOSans B</vt:lpstr>
      <vt:lpstr>OPPOSans M</vt:lpstr>
      <vt:lpstr>宋体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方正喵呜体</vt:lpstr>
      <vt:lpstr>Arial</vt:lpstr>
      <vt:lpstr>Calibri</vt:lpstr>
      <vt:lpstr>Comic Sans MS</vt:lpstr>
      <vt:lpstr>Helvetica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Cherries Huynh</cp:lastModifiedBy>
  <cp:revision>204</cp:revision>
  <dcterms:created xsi:type="dcterms:W3CDTF">2019-06-19T02:08:00Z</dcterms:created>
  <dcterms:modified xsi:type="dcterms:W3CDTF">2022-11-05T04:35:59Z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F3020B4BD8AA49029233B3B7704B7AC2</vt:lpwstr>
  </property>
</Properties>
</file>